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75" r:id="rId2"/>
    <p:sldId id="321" r:id="rId3"/>
    <p:sldId id="682" r:id="rId4"/>
    <p:sldId id="323" r:id="rId5"/>
    <p:sldId id="324" r:id="rId6"/>
    <p:sldId id="343" r:id="rId7"/>
    <p:sldId id="325" r:id="rId8"/>
    <p:sldId id="326" r:id="rId9"/>
    <p:sldId id="345" r:id="rId10"/>
    <p:sldId id="346" r:id="rId11"/>
    <p:sldId id="347" r:id="rId12"/>
    <p:sldId id="348" r:id="rId13"/>
    <p:sldId id="693" r:id="rId14"/>
    <p:sldId id="694" r:id="rId15"/>
    <p:sldId id="696" r:id="rId16"/>
    <p:sldId id="705" r:id="rId17"/>
    <p:sldId id="706" r:id="rId18"/>
    <p:sldId id="707" r:id="rId19"/>
    <p:sldId id="683" r:id="rId20"/>
    <p:sldId id="708" r:id="rId21"/>
    <p:sldId id="709" r:id="rId22"/>
    <p:sldId id="710" r:id="rId23"/>
    <p:sldId id="711" r:id="rId24"/>
    <p:sldId id="712" r:id="rId25"/>
    <p:sldId id="713" r:id="rId26"/>
    <p:sldId id="714" r:id="rId27"/>
    <p:sldId id="715" r:id="rId28"/>
    <p:sldId id="716" r:id="rId29"/>
    <p:sldId id="754" r:id="rId30"/>
    <p:sldId id="755" r:id="rId31"/>
    <p:sldId id="756" r:id="rId32"/>
    <p:sldId id="684" r:id="rId33"/>
    <p:sldId id="717" r:id="rId34"/>
    <p:sldId id="721" r:id="rId35"/>
    <p:sldId id="718" r:id="rId36"/>
    <p:sldId id="719" r:id="rId37"/>
    <p:sldId id="720" r:id="rId38"/>
    <p:sldId id="728" r:id="rId39"/>
    <p:sldId id="729" r:id="rId40"/>
    <p:sldId id="722" r:id="rId41"/>
    <p:sldId id="723" r:id="rId42"/>
    <p:sldId id="724" r:id="rId43"/>
    <p:sldId id="725" r:id="rId44"/>
    <p:sldId id="765" r:id="rId45"/>
    <p:sldId id="727" r:id="rId46"/>
    <p:sldId id="760" r:id="rId47"/>
    <p:sldId id="704" r:id="rId48"/>
    <p:sldId id="730" r:id="rId49"/>
    <p:sldId id="731" r:id="rId50"/>
    <p:sldId id="732" r:id="rId51"/>
    <p:sldId id="734" r:id="rId52"/>
    <p:sldId id="735" r:id="rId53"/>
    <p:sldId id="340" r:id="rId54"/>
    <p:sldId id="736" r:id="rId55"/>
    <p:sldId id="737" r:id="rId56"/>
    <p:sldId id="740" r:id="rId57"/>
    <p:sldId id="738" r:id="rId58"/>
    <p:sldId id="741" r:id="rId59"/>
    <p:sldId id="742" r:id="rId60"/>
    <p:sldId id="744" r:id="rId61"/>
    <p:sldId id="745" r:id="rId62"/>
    <p:sldId id="743" r:id="rId63"/>
    <p:sldId id="748" r:id="rId64"/>
    <p:sldId id="750" r:id="rId65"/>
    <p:sldId id="749" r:id="rId66"/>
    <p:sldId id="762" r:id="rId67"/>
    <p:sldId id="32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A169"/>
    <a:srgbClr val="8D5B98"/>
    <a:srgbClr val="0675AD"/>
    <a:srgbClr val="2BBCAD"/>
    <a:srgbClr val="E7F3F9"/>
    <a:srgbClr val="F35383"/>
    <a:srgbClr val="7AB5E1"/>
    <a:srgbClr val="F8B60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4"/>
    <p:restoredTop sz="94729"/>
  </p:normalViewPr>
  <p:slideViewPr>
    <p:cSldViewPr snapToGrid="0" snapToObjects="1">
      <p:cViewPr varScale="1">
        <p:scale>
          <a:sx n="67" d="100"/>
          <a:sy n="67" d="100"/>
        </p:scale>
        <p:origin x="472" y="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3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Teach Digital</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010856"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Teach Digital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722A7-1C39-FC47-A432-2622D9F013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12" name="Rectangle 11">
            <a:extLst>
              <a:ext uri="{FF2B5EF4-FFF2-40B4-BE49-F238E27FC236}">
                <a16:creationId xmlns:a16="http://schemas.microsoft.com/office/drawing/2014/main" id="{B66362D1-9BC6-4A43-A55E-EF4CF15CD31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 name="Picture 12">
            <a:extLst>
              <a:ext uri="{FF2B5EF4-FFF2-40B4-BE49-F238E27FC236}">
                <a16:creationId xmlns:a16="http://schemas.microsoft.com/office/drawing/2014/main" id="{02A44D93-0D27-9042-8159-A057051648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DC487E3-6074-0D4C-A74B-C31FF52A9FB5}"/>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0F47B9-CF40-104D-B859-E5ADBFCC8392}"/>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9" name="Picture Placeholder 2">
            <a:extLst>
              <a:ext uri="{FF2B5EF4-FFF2-40B4-BE49-F238E27FC236}">
                <a16:creationId xmlns:a16="http://schemas.microsoft.com/office/drawing/2014/main" id="{8CBECFD7-6A1A-E94D-99C1-A40B89BF84E7}"/>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5B40126E-A39E-AA4E-8BA6-822A959A8E42}"/>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5703266C-6EF7-554B-B3AF-CB53EABB957F}"/>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C7C98D3C-5D14-0644-9D61-3D928919F272}"/>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9989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00E06-BB24-D446-BDB7-9877E43B8F90}"/>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 name="Picture 12">
            <a:extLst>
              <a:ext uri="{FF2B5EF4-FFF2-40B4-BE49-F238E27FC236}">
                <a16:creationId xmlns:a16="http://schemas.microsoft.com/office/drawing/2014/main" id="{7A171C3C-3123-D043-8935-8A5F41157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5B02EDA3-E147-CC4C-953A-1F76B5E34F9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E4421A-BF50-A045-B702-F5275BA889E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F71D76A7-02EA-3A4E-B3A2-4BC162A1D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7" name="Picture Placeholder 2">
            <a:extLst>
              <a:ext uri="{FF2B5EF4-FFF2-40B4-BE49-F238E27FC236}">
                <a16:creationId xmlns:a16="http://schemas.microsoft.com/office/drawing/2014/main" id="{D3837191-2305-4545-8A7D-51611BEDD958}"/>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064A771-7213-3C40-829C-171D54EA401D}"/>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97607DEF-B7D1-E444-91B0-E2C90C327490}"/>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B971CD8E-79E8-E74C-A829-1BAF50499B5A}"/>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40346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73220A-3550-FD4D-94C5-803CC658900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 name="Picture 12">
            <a:extLst>
              <a:ext uri="{FF2B5EF4-FFF2-40B4-BE49-F238E27FC236}">
                <a16:creationId xmlns:a16="http://schemas.microsoft.com/office/drawing/2014/main" id="{F6A7C662-CBC3-794F-95C8-EC9186ABD9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4BC335C-1692-C24F-A409-A469A1AA8B00}"/>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73BD9B-8871-D249-9E18-4E3B9CE2DF9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ACFB8328-D730-C342-920A-585A5D964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8" name="Text Placeholder 23">
            <a:extLst>
              <a:ext uri="{FF2B5EF4-FFF2-40B4-BE49-F238E27FC236}">
                <a16:creationId xmlns:a16="http://schemas.microsoft.com/office/drawing/2014/main" id="{74795602-565A-C34E-B570-10AFC727C56A}"/>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Picture Placeholder 2">
            <a:extLst>
              <a:ext uri="{FF2B5EF4-FFF2-40B4-BE49-F238E27FC236}">
                <a16:creationId xmlns:a16="http://schemas.microsoft.com/office/drawing/2014/main" id="{4DB1E918-52B8-C849-8B5C-8F9112A8E10D}"/>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5">
            <a:extLst>
              <a:ext uri="{FF2B5EF4-FFF2-40B4-BE49-F238E27FC236}">
                <a16:creationId xmlns:a16="http://schemas.microsoft.com/office/drawing/2014/main" id="{2DDEAD3F-B1A9-A840-9B5E-D12893E8498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F0837F0F-E238-624F-AC6A-3558BE4D0899}"/>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9189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3" name="Picture 2">
            <a:extLst>
              <a:ext uri="{FF2B5EF4-FFF2-40B4-BE49-F238E27FC236}">
                <a16:creationId xmlns:a16="http://schemas.microsoft.com/office/drawing/2014/main" id="{98656A3C-6134-654C-A191-012BD1E2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49109257-17FB-F14B-909D-1E00C235A684}"/>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8BE0F57F-6783-BA48-82E0-591F6E3B09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4702883-DA73-7240-95D7-1FF75AC62E6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049B3-136D-764C-9BCD-4FF4201D720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0" name="Picture Placeholder 2">
            <a:extLst>
              <a:ext uri="{FF2B5EF4-FFF2-40B4-BE49-F238E27FC236}">
                <a16:creationId xmlns:a16="http://schemas.microsoft.com/office/drawing/2014/main" id="{A6DB122B-F156-F14C-AA68-E8EC2B3474DE}"/>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D6630FFF-7AAE-FB44-8905-6A809A4030FA}"/>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189064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2E8290-5B0C-2E48-B190-526416823B97}"/>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4" name="Picture 13">
            <a:extLst>
              <a:ext uri="{FF2B5EF4-FFF2-40B4-BE49-F238E27FC236}">
                <a16:creationId xmlns:a16="http://schemas.microsoft.com/office/drawing/2014/main" id="{1EDD457B-C0D0-E24E-8AD2-ADEAC993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71C524F2-611C-E84A-A1CA-DE982187234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26AC7D4F-A7BC-9043-AA54-BC9367F0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822D7F6A-76D5-614E-B084-713B6FC8CF5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4A021-9130-BD4C-8343-74592FD738F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1" name="Picture Placeholder 2">
            <a:extLst>
              <a:ext uri="{FF2B5EF4-FFF2-40B4-BE49-F238E27FC236}">
                <a16:creationId xmlns:a16="http://schemas.microsoft.com/office/drawing/2014/main" id="{60F74401-A7B9-C742-98C2-76F8087999CA}"/>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3" name="Text Placeholder 23">
            <a:extLst>
              <a:ext uri="{FF2B5EF4-FFF2-40B4-BE49-F238E27FC236}">
                <a16:creationId xmlns:a16="http://schemas.microsoft.com/office/drawing/2014/main" id="{DF71B142-5F17-FC44-9F56-FD565305E633}"/>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882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4256EE-1B43-EC48-BD98-89B156361636}"/>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3" name="Picture 12">
            <a:extLst>
              <a:ext uri="{FF2B5EF4-FFF2-40B4-BE49-F238E27FC236}">
                <a16:creationId xmlns:a16="http://schemas.microsoft.com/office/drawing/2014/main" id="{8C22E070-D2CE-5041-87A2-8A203DA0E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FBB6D345-DBD3-B64F-B8AE-DFA5C47F99EB}"/>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84E86738-5BE0-8848-9F64-68AF73D23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8969E69-C484-9743-AD7B-308CBF152A5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6318F6-1B24-8E41-A52A-1D7C0AF7ACB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22" name="Picture Placeholder 2">
            <a:extLst>
              <a:ext uri="{FF2B5EF4-FFF2-40B4-BE49-F238E27FC236}">
                <a16:creationId xmlns:a16="http://schemas.microsoft.com/office/drawing/2014/main" id="{84C7C39E-1C29-3441-A0E8-241DF76273F2}"/>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F290070-81DB-BA43-9D70-1B91919F32BF}"/>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3225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17410-EDF9-3A4A-9D7F-B614F6D482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7" name="Rectangle 26">
            <a:extLst>
              <a:ext uri="{FF2B5EF4-FFF2-40B4-BE49-F238E27FC236}">
                <a16:creationId xmlns:a16="http://schemas.microsoft.com/office/drawing/2014/main" id="{6CD8EA75-CA34-6A4F-A3BC-AA7CBC6BD8D1}"/>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1" name="Rectangle 10">
            <a:extLst>
              <a:ext uri="{FF2B5EF4-FFF2-40B4-BE49-F238E27FC236}">
                <a16:creationId xmlns:a16="http://schemas.microsoft.com/office/drawing/2014/main" id="{90A4AF43-A94D-5D4B-AB74-5D2BB300297A}"/>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2" name="Picture 11">
            <a:extLst>
              <a:ext uri="{FF2B5EF4-FFF2-40B4-BE49-F238E27FC236}">
                <a16:creationId xmlns:a16="http://schemas.microsoft.com/office/drawing/2014/main" id="{4D54F347-7888-9A4A-91F4-F411D12EA9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ABED707A-40A9-3148-86C3-0373DF40C34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38C4A9-07F5-CB43-A760-9064E4CAF56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23" name="Text Placeholder 23">
            <a:extLst>
              <a:ext uri="{FF2B5EF4-FFF2-40B4-BE49-F238E27FC236}">
                <a16:creationId xmlns:a16="http://schemas.microsoft.com/office/drawing/2014/main" id="{8D4F9F0C-89D5-7E4D-B38B-CAB98B64DEF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a:extLst>
              <a:ext uri="{FF2B5EF4-FFF2-40B4-BE49-F238E27FC236}">
                <a16:creationId xmlns:a16="http://schemas.microsoft.com/office/drawing/2014/main" id="{47A2C8AF-628A-2348-855D-3AE0B7205C24}"/>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5" name="Text Placeholder 23">
            <a:extLst>
              <a:ext uri="{FF2B5EF4-FFF2-40B4-BE49-F238E27FC236}">
                <a16:creationId xmlns:a16="http://schemas.microsoft.com/office/drawing/2014/main" id="{F3D2B0FC-1B22-6D44-A024-C09860EE666B}"/>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Text Placeholder 25">
            <a:extLst>
              <a:ext uri="{FF2B5EF4-FFF2-40B4-BE49-F238E27FC236}">
                <a16:creationId xmlns:a16="http://schemas.microsoft.com/office/drawing/2014/main" id="{54DD936C-F814-8144-8DF1-5B74DC96DF1B}"/>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7" name="Text Placeholder 23">
            <a:extLst>
              <a:ext uri="{FF2B5EF4-FFF2-40B4-BE49-F238E27FC236}">
                <a16:creationId xmlns:a16="http://schemas.microsoft.com/office/drawing/2014/main" id="{C4B9319D-6C8C-0147-8CAC-3A52DE310CDB}"/>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43454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DDC49D-173C-7C41-A7D8-49B6AD37AC5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9" name="Picture 18">
            <a:extLst>
              <a:ext uri="{FF2B5EF4-FFF2-40B4-BE49-F238E27FC236}">
                <a16:creationId xmlns:a16="http://schemas.microsoft.com/office/drawing/2014/main" id="{38C3E6E9-9520-E449-97C3-018099DCA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242D04DB-0DD8-D04B-A7A1-E9CFEB96436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9E146-C551-CA4C-A359-EDCA8350075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5F99FA72-C0AE-EA43-AB1F-46B9878B3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1592C7B2-D692-5D4F-9B9B-D4646E51A1E2}"/>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6" name="Text Placeholder 23">
            <a:extLst>
              <a:ext uri="{FF2B5EF4-FFF2-40B4-BE49-F238E27FC236}">
                <a16:creationId xmlns:a16="http://schemas.microsoft.com/office/drawing/2014/main" id="{1C3DCBE2-C19F-CB42-BBC6-392F00243FD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6F31E50C-9BC5-EA47-8A02-12D8E750D7B6}"/>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3F627DAD-2378-8641-BA54-0A532B723F96}"/>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5">
            <a:extLst>
              <a:ext uri="{FF2B5EF4-FFF2-40B4-BE49-F238E27FC236}">
                <a16:creationId xmlns:a16="http://schemas.microsoft.com/office/drawing/2014/main" id="{A62659DF-D1B3-5544-88AA-7CE822EB4CAE}"/>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3">
            <a:extLst>
              <a:ext uri="{FF2B5EF4-FFF2-40B4-BE49-F238E27FC236}">
                <a16:creationId xmlns:a16="http://schemas.microsoft.com/office/drawing/2014/main" id="{C53D4E93-3AB3-F546-8C27-761B43EF27C5}"/>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5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271CE3-C108-B346-B89F-D5E376B1D43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9" name="Picture 18">
            <a:extLst>
              <a:ext uri="{FF2B5EF4-FFF2-40B4-BE49-F238E27FC236}">
                <a16:creationId xmlns:a16="http://schemas.microsoft.com/office/drawing/2014/main" id="{14D88905-FF2C-7445-B877-891AD78E3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AEA3A5DB-900B-D244-9636-32F7F32DCC8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FBAFCD-346C-724F-8637-2AF1B652BBE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350DCD9C-4FF3-CB43-8A1E-DB09A0657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7C57141E-5C33-5041-BC74-0D7DAE08BDA8}"/>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4" name="Text Placeholder 25">
            <a:extLst>
              <a:ext uri="{FF2B5EF4-FFF2-40B4-BE49-F238E27FC236}">
                <a16:creationId xmlns:a16="http://schemas.microsoft.com/office/drawing/2014/main" id="{867F17CC-BEE1-D349-B9FA-10B4C8E7942D}"/>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3">
            <a:extLst>
              <a:ext uri="{FF2B5EF4-FFF2-40B4-BE49-F238E27FC236}">
                <a16:creationId xmlns:a16="http://schemas.microsoft.com/office/drawing/2014/main" id="{04F14022-B116-0941-883F-17EF84AB1A5E}"/>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B3293A82-8B38-F644-907E-F602CC0FD908}"/>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BDDF8DE1-F791-AE4B-B035-728B6E2FE48E}"/>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8FBE295B-C991-184C-8376-09983C4A173D}"/>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3004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50F17-CAB0-FA4C-BEA4-978DCFA9688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a:extLst>
              <a:ext uri="{FF2B5EF4-FFF2-40B4-BE49-F238E27FC236}">
                <a16:creationId xmlns:a16="http://schemas.microsoft.com/office/drawing/2014/main" id="{BBBF37F2-6EFA-A34C-AC25-6EC9E07F4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0CD03717-FE35-7F4B-9C71-F9F6D389DE1E}"/>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7014B4-DCCE-E140-A4B6-7F58DFBAED7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8" name="Text Placeholder 23">
            <a:extLst>
              <a:ext uri="{FF2B5EF4-FFF2-40B4-BE49-F238E27FC236}">
                <a16:creationId xmlns:a16="http://schemas.microsoft.com/office/drawing/2014/main" id="{3CED6840-CC93-A54A-B914-0BD66E5D7418}"/>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F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Teach Digital</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807F8D-88D4-7E49-B490-4FB946EF64EC}"/>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17050-F2FA-CE45-B004-73CF13497B5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a:extLst>
              <a:ext uri="{FF2B5EF4-FFF2-40B4-BE49-F238E27FC236}">
                <a16:creationId xmlns:a16="http://schemas.microsoft.com/office/drawing/2014/main" id="{01C255B7-971E-9345-9E79-4645B8ED07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2033975D-9864-834C-BBA3-D649429F8864}"/>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4F560C-B007-9440-A3BF-2646C11CDFD4}"/>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52674A0C-D6B5-AB4C-8491-7188D48BF5C6}"/>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5CAAAF-9203-344C-A81B-62D974EF1D53}"/>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71D9DF-1F77-5241-8F15-ADFC835A8E73}"/>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a:extLst>
              <a:ext uri="{FF2B5EF4-FFF2-40B4-BE49-F238E27FC236}">
                <a16:creationId xmlns:a16="http://schemas.microsoft.com/office/drawing/2014/main" id="{DA631EB9-87FE-3C4D-88F8-2BD6FDD4F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13B96A47-9A9C-314B-9ECF-1CBB1B5F1E1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3781A-0B12-8A43-B311-F278A3A0734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BFC85CD8-3289-9A4A-A9E7-1366A69D2FF1}"/>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3530547" y="2061842"/>
            <a:ext cx="8139132"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384839"/>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3530547" y="2061842"/>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098619" y="1851684"/>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1396563" y="1983442"/>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Text Placeholder 25"/>
          <p:cNvSpPr>
            <a:spLocks noGrp="1"/>
          </p:cNvSpPr>
          <p:nvPr>
            <p:ph type="body" sz="quarter" idx="15" hasCustomPrompt="1"/>
          </p:nvPr>
        </p:nvSpPr>
        <p:spPr>
          <a:xfrm>
            <a:off x="1573306" y="221468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3543994" y="3460336"/>
            <a:ext cx="8139132"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3543994" y="3460336"/>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12066" y="3250178"/>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1410010" y="3381936"/>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1586753" y="3613174"/>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3557441" y="4872277"/>
            <a:ext cx="8139132"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3557441" y="4872277"/>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25513" y="4662119"/>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1423457" y="4793877"/>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1600200" y="502511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152916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bullet poi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DD84E-8EE2-C12E-60FC-21C6D935CFCF}"/>
              </a:ext>
            </a:extLst>
          </p:cNvPr>
          <p:cNvSpPr/>
          <p:nvPr userDrawn="1"/>
        </p:nvSpPr>
        <p:spPr>
          <a:xfrm>
            <a:off x="0" y="1"/>
            <a:ext cx="6028091" cy="6406916"/>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8265310" y="5129250"/>
            <a:ext cx="3404367" cy="950300"/>
          </a:xfrm>
          <a:prstGeom prst="rect">
            <a:avLst/>
          </a:prstGeom>
          <a:solidFill>
            <a:srgbClr val="7AB5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7882A9-44AD-E337-3645-CF022F98696C}"/>
              </a:ext>
            </a:extLst>
          </p:cNvPr>
          <p:cNvSpPr/>
          <p:nvPr userDrawn="1"/>
        </p:nvSpPr>
        <p:spPr>
          <a:xfrm>
            <a:off x="8265311" y="3759876"/>
            <a:ext cx="3404367"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B76C00-9DB4-3765-0B71-F97B2B604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79788" y="4868060"/>
            <a:ext cx="933450" cy="1004414"/>
          </a:xfrm>
          <a:prstGeom prst="rect">
            <a:avLst/>
          </a:prstGeom>
        </p:spPr>
      </p:pic>
      <p:sp>
        <p:nvSpPr>
          <p:cNvPr id="17" name="Rectangle 16"/>
          <p:cNvSpPr/>
          <p:nvPr userDrawn="1"/>
        </p:nvSpPr>
        <p:spPr>
          <a:xfrm>
            <a:off x="8278760" y="1161750"/>
            <a:ext cx="3390918"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3"/>
            <a:ext cx="5789781" cy="848718"/>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8278759" y="1235315"/>
            <a:ext cx="254357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5" y="854347"/>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6389247" y="1025863"/>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Text Placeholder 25"/>
          <p:cNvSpPr>
            <a:spLocks noGrp="1"/>
          </p:cNvSpPr>
          <p:nvPr>
            <p:ph type="body" sz="quarter" idx="15" hasCustomPrompt="1"/>
          </p:nvPr>
        </p:nvSpPr>
        <p:spPr>
          <a:xfrm>
            <a:off x="6552543" y="122684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8272036" y="2420228"/>
            <a:ext cx="3404366"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8272036" y="2429791"/>
            <a:ext cx="2557017"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4" y="2160929"/>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6389247" y="2394101"/>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6565990" y="262533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8265310" y="3818342"/>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240450" y="3495596"/>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6411114" y="5050463"/>
            <a:ext cx="1169894" cy="1169894"/>
          </a:xfrm>
          <a:prstGeom prst="ellipse">
            <a:avLst/>
          </a:prstGeom>
          <a:solidFill>
            <a:srgbClr val="7A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6552542" y="523874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3" name="Text Placeholder 25">
            <a:extLst>
              <a:ext uri="{FF2B5EF4-FFF2-40B4-BE49-F238E27FC236}">
                <a16:creationId xmlns:a16="http://schemas.microsoft.com/office/drawing/2014/main" id="{B605F751-26EC-7704-06DD-36995F69DC8F}"/>
              </a:ext>
            </a:extLst>
          </p:cNvPr>
          <p:cNvSpPr>
            <a:spLocks noGrp="1"/>
          </p:cNvSpPr>
          <p:nvPr>
            <p:ph type="body" sz="quarter" idx="21" hasCustomPrompt="1"/>
          </p:nvPr>
        </p:nvSpPr>
        <p:spPr>
          <a:xfrm>
            <a:off x="8280330" y="5221100"/>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5" name="Oval 24">
            <a:extLst>
              <a:ext uri="{FF2B5EF4-FFF2-40B4-BE49-F238E27FC236}">
                <a16:creationId xmlns:a16="http://schemas.microsoft.com/office/drawing/2014/main" id="{38EA0F53-E002-A440-FABC-A543D25ED5C2}"/>
              </a:ext>
            </a:extLst>
          </p:cNvPr>
          <p:cNvSpPr/>
          <p:nvPr userDrawn="1"/>
        </p:nvSpPr>
        <p:spPr>
          <a:xfrm>
            <a:off x="6411114" y="3650079"/>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0" name="Text Placeholder 25">
            <a:extLst>
              <a:ext uri="{FF2B5EF4-FFF2-40B4-BE49-F238E27FC236}">
                <a16:creationId xmlns:a16="http://schemas.microsoft.com/office/drawing/2014/main" id="{3C90A4D2-5610-D4BD-8C41-FEB7F8A0F1F7}"/>
              </a:ext>
            </a:extLst>
          </p:cNvPr>
          <p:cNvSpPr>
            <a:spLocks noGrp="1"/>
          </p:cNvSpPr>
          <p:nvPr>
            <p:ph type="body" sz="quarter" idx="22" hasCustomPrompt="1"/>
          </p:nvPr>
        </p:nvSpPr>
        <p:spPr>
          <a:xfrm>
            <a:off x="6608007" y="381314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398082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0" name="Rectangle 9">
            <a:extLst>
              <a:ext uri="{FF2B5EF4-FFF2-40B4-BE49-F238E27FC236}">
                <a16:creationId xmlns:a16="http://schemas.microsoft.com/office/drawing/2014/main" id="{F788E446-E118-774D-AB19-C44130379EC7}"/>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a:extLst>
              <a:ext uri="{FF2B5EF4-FFF2-40B4-BE49-F238E27FC236}">
                <a16:creationId xmlns:a16="http://schemas.microsoft.com/office/drawing/2014/main" id="{9285A7D5-15B9-A345-A206-EA0575CEC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AF4A7412-FA68-E246-AFC6-9FDC6D3AC4B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09FB67-04A3-F947-9F1F-295D6EA6095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3" name="Picture 2">
            <a:extLst>
              <a:ext uri="{FF2B5EF4-FFF2-40B4-BE49-F238E27FC236}">
                <a16:creationId xmlns:a16="http://schemas.microsoft.com/office/drawing/2014/main" id="{3F18ABFE-2C34-3F42-B56E-DB633831C8E9}"/>
              </a:ext>
            </a:extLst>
          </p:cNvPr>
          <p:cNvPicPr>
            <a:picLocks noChangeAspect="1"/>
          </p:cNvPicPr>
          <p:nvPr userDrawn="1"/>
        </p:nvPicPr>
        <p:blipFill>
          <a:blip r:embed="rId4"/>
          <a:stretch>
            <a:fillRect/>
          </a:stretch>
        </p:blipFill>
        <p:spPr>
          <a:xfrm>
            <a:off x="9487647" y="2266200"/>
            <a:ext cx="2719554" cy="2325600"/>
          </a:xfrm>
          <a:prstGeom prst="rect">
            <a:avLst/>
          </a:prstGeom>
        </p:spPr>
      </p:pic>
      <p:sp>
        <p:nvSpPr>
          <p:cNvPr id="17" name="Text Placeholder 23">
            <a:extLst>
              <a:ext uri="{FF2B5EF4-FFF2-40B4-BE49-F238E27FC236}">
                <a16:creationId xmlns:a16="http://schemas.microsoft.com/office/drawing/2014/main" id="{E80FF3BA-1540-F841-8174-8B00F6499291}"/>
              </a:ext>
            </a:extLst>
          </p:cNvPr>
          <p:cNvSpPr>
            <a:spLocks noGrp="1"/>
          </p:cNvSpPr>
          <p:nvPr>
            <p:ph type="body" sz="quarter" idx="13" hasCustomPrompt="1"/>
          </p:nvPr>
        </p:nvSpPr>
        <p:spPr>
          <a:xfrm>
            <a:off x="447066" y="309492"/>
            <a:ext cx="11222614" cy="1057553"/>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rot="5400000">
            <a:off x="6169800" y="2883714"/>
            <a:ext cx="7394997" cy="4176728"/>
          </a:xfrm>
          <a:prstGeom prst="rect">
            <a:avLst/>
          </a:prstGeom>
        </p:spPr>
      </p:pic>
      <p:sp>
        <p:nvSpPr>
          <p:cNvPr id="10" name="Rectangle 9">
            <a:extLst>
              <a:ext uri="{FF2B5EF4-FFF2-40B4-BE49-F238E27FC236}">
                <a16:creationId xmlns:a16="http://schemas.microsoft.com/office/drawing/2014/main" id="{04CAB93D-F2F9-6A4E-B93B-AA4D39B82EC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 name="Picture 12">
            <a:extLst>
              <a:ext uri="{FF2B5EF4-FFF2-40B4-BE49-F238E27FC236}">
                <a16:creationId xmlns:a16="http://schemas.microsoft.com/office/drawing/2014/main" id="{9779D811-CADC-284B-BA68-F58DA79E9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EE6ED192-1BF0-D241-85AE-1AD3E6549CA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7FE09-AF5D-A342-B421-92940B34371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A97484F3-F520-C047-831B-70CB74C12F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5761703"/>
            <a:ext cx="1528948" cy="1096296"/>
          </a:xfrm>
          <a:prstGeom prst="rect">
            <a:avLst/>
          </a:prstGeom>
        </p:spPr>
      </p:pic>
      <p:sp>
        <p:nvSpPr>
          <p:cNvPr id="16" name="Text Placeholder 23">
            <a:extLst>
              <a:ext uri="{FF2B5EF4-FFF2-40B4-BE49-F238E27FC236}">
                <a16:creationId xmlns:a16="http://schemas.microsoft.com/office/drawing/2014/main" id="{08AB1C73-2554-CE44-B3F5-0E39261EDA7B}"/>
              </a:ext>
            </a:extLst>
          </p:cNvPr>
          <p:cNvSpPr>
            <a:spLocks noGrp="1"/>
          </p:cNvSpPr>
          <p:nvPr>
            <p:ph type="body" sz="quarter" idx="19" hasCustomPrompt="1"/>
          </p:nvPr>
        </p:nvSpPr>
        <p:spPr>
          <a:xfrm>
            <a:off x="447066" y="309492"/>
            <a:ext cx="11222614" cy="965087"/>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3BDC11-316A-2942-A68D-84819EE5171B}"/>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6221353" y="1155882"/>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6221353" y="1701813"/>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6221353" y="2268752"/>
            <a:ext cx="2812464" cy="323455"/>
          </a:xfrm>
        </p:spPr>
        <p:txBody>
          <a:bodyPr anchor="t">
            <a:normAutofit/>
          </a:bodyPr>
          <a:lstStyle>
            <a:lvl1pPr marL="0" indent="0">
              <a:buNone/>
              <a:defRPr sz="1600">
                <a:solidFill>
                  <a:srgbClr val="0675AD"/>
                </a:solidFill>
              </a:defRPr>
            </a:lvl1pPr>
          </a:lstStyle>
          <a:p>
            <a:pPr lvl="0"/>
            <a:r>
              <a:rPr lang="en-US" dirty="0"/>
              <a:t>Text 1</a:t>
            </a:r>
          </a:p>
        </p:txBody>
      </p:sp>
      <p:pic>
        <p:nvPicPr>
          <p:cNvPr id="10" name="Picture 9">
            <a:extLst>
              <a:ext uri="{FF2B5EF4-FFF2-40B4-BE49-F238E27FC236}">
                <a16:creationId xmlns:a16="http://schemas.microsoft.com/office/drawing/2014/main" id="{F353FDFF-8009-F547-9313-A94F138AB5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12" name="Picture 11">
            <a:extLst>
              <a:ext uri="{FF2B5EF4-FFF2-40B4-BE49-F238E27FC236}">
                <a16:creationId xmlns:a16="http://schemas.microsoft.com/office/drawing/2014/main" id="{C5271788-4CA4-464C-9D7B-65B32F0F3EFF}"/>
              </a:ext>
            </a:extLst>
          </p:cNvPr>
          <p:cNvPicPr>
            <a:picLocks noChangeAspect="1"/>
          </p:cNvPicPr>
          <p:nvPr userDrawn="1"/>
        </p:nvPicPr>
        <p:blipFill>
          <a:blip r:embed="rId3"/>
          <a:stretch>
            <a:fillRect/>
          </a:stretch>
        </p:blipFill>
        <p:spPr>
          <a:xfrm>
            <a:off x="9063505" y="5761161"/>
            <a:ext cx="1840921" cy="411785"/>
          </a:xfrm>
          <a:prstGeom prst="rect">
            <a:avLst/>
          </a:prstGeom>
        </p:spPr>
      </p:pic>
      <p:sp>
        <p:nvSpPr>
          <p:cNvPr id="13" name="Text Placeholder 23">
            <a:extLst>
              <a:ext uri="{FF2B5EF4-FFF2-40B4-BE49-F238E27FC236}">
                <a16:creationId xmlns:a16="http://schemas.microsoft.com/office/drawing/2014/main" id="{02748C14-CCCA-334E-B307-BB13D4F83C0B}"/>
              </a:ext>
            </a:extLst>
          </p:cNvPr>
          <p:cNvSpPr>
            <a:spLocks noGrp="1"/>
          </p:cNvSpPr>
          <p:nvPr>
            <p:ph type="body" sz="quarter" idx="18"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Thank You</a:t>
            </a:r>
          </a:p>
        </p:txBody>
      </p:sp>
      <p:sp>
        <p:nvSpPr>
          <p:cNvPr id="14" name="Text Placeholder 23">
            <a:extLst>
              <a:ext uri="{FF2B5EF4-FFF2-40B4-BE49-F238E27FC236}">
                <a16:creationId xmlns:a16="http://schemas.microsoft.com/office/drawing/2014/main" id="{B26830F4-09E1-E34D-8894-84D33E94EECE}"/>
              </a:ext>
            </a:extLst>
          </p:cNvPr>
          <p:cNvSpPr>
            <a:spLocks noGrp="1"/>
          </p:cNvSpPr>
          <p:nvPr>
            <p:ph type="body" sz="quarter" idx="19" hasCustomPrompt="1"/>
          </p:nvPr>
        </p:nvSpPr>
        <p:spPr>
          <a:xfrm>
            <a:off x="428263" y="5726857"/>
            <a:ext cx="4642930" cy="697353"/>
          </a:xfrm>
        </p:spPr>
        <p:txBody>
          <a:bodyPr>
            <a:normAutofit/>
          </a:bodyPr>
          <a:lstStyle>
            <a:lvl1pPr marL="0" indent="0" algn="l">
              <a:buNone/>
              <a:defRPr sz="3600" i="1">
                <a:solidFill>
                  <a:srgbClr val="0675AD"/>
                </a:solidFill>
                <a:latin typeface="+mn-lt"/>
              </a:defRPr>
            </a:lvl1pPr>
          </a:lstStyle>
          <a:p>
            <a:pPr lvl="0"/>
            <a:r>
              <a:rPr lang="en-US" dirty="0"/>
              <a:t>Any Questions?</a:t>
            </a:r>
          </a:p>
        </p:txBody>
      </p:sp>
      <p:pic>
        <p:nvPicPr>
          <p:cNvPr id="2" name="Picture 1">
            <a:extLst>
              <a:ext uri="{FF2B5EF4-FFF2-40B4-BE49-F238E27FC236}">
                <a16:creationId xmlns:a16="http://schemas.microsoft.com/office/drawing/2014/main" id="{6389045F-A720-BA40-8837-7037E6E87E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3894" y="5695577"/>
            <a:ext cx="188637" cy="47736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g Laptop">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3F552-799F-368A-EB57-59E4D62D25C1}"/>
              </a:ext>
            </a:extLst>
          </p:cNvPr>
          <p:cNvPicPr>
            <a:picLocks noChangeAspect="1"/>
          </p:cNvPicPr>
          <p:nvPr userDrawn="1"/>
        </p:nvPicPr>
        <p:blipFill>
          <a:blip r:embed="rId2"/>
          <a:stretch>
            <a:fillRect/>
          </a:stretch>
        </p:blipFill>
        <p:spPr>
          <a:xfrm rot="10800000">
            <a:off x="0" y="3981233"/>
            <a:ext cx="2719554" cy="2325600"/>
          </a:xfrm>
          <a:prstGeom prst="rect">
            <a:avLst/>
          </a:prstGeom>
        </p:spPr>
      </p:pic>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387" t="10823" r="49050" b="5574"/>
          <a:stretch/>
        </p:blipFill>
        <p:spPr>
          <a:xfrm>
            <a:off x="5427977" y="740153"/>
            <a:ext cx="6764023"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7372351" y="1223694"/>
            <a:ext cx="4819650"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90854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168596" y="307620"/>
            <a:ext cx="8939513" cy="5055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E401A6-8CBB-7347-AE68-CF40E8E271A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a:extLst>
              <a:ext uri="{FF2B5EF4-FFF2-40B4-BE49-F238E27FC236}">
                <a16:creationId xmlns:a16="http://schemas.microsoft.com/office/drawing/2014/main" id="{442EA92D-015D-2942-B7A3-AB073D593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6" name="Straight Connector 5">
            <a:extLst>
              <a:ext uri="{FF2B5EF4-FFF2-40B4-BE49-F238E27FC236}">
                <a16:creationId xmlns:a16="http://schemas.microsoft.com/office/drawing/2014/main" id="{DD25099F-7AB0-4042-8921-59D5711CB42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E91B6-3403-7E40-919D-CCD57C73FD4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DE1DBA07-AE71-4D42-8641-CB6451CD8773}"/>
              </a:ext>
            </a:extLst>
          </p:cNvPr>
          <p:cNvSpPr>
            <a:spLocks noGrp="1"/>
          </p:cNvSpPr>
          <p:nvPr>
            <p:ph type="body" sz="quarter" idx="16" hasCustomPrompt="1"/>
          </p:nvPr>
        </p:nvSpPr>
        <p:spPr>
          <a:xfrm>
            <a:off x="447065" y="2067342"/>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D5F533DB-D984-6540-A285-55FAE447A3A6}"/>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8D5B98"/>
                </a:solidFill>
                <a:latin typeface="+mn-lt"/>
              </a:defRPr>
            </a:lvl1pPr>
          </a:lstStyle>
          <a:p>
            <a:pPr lvl="0"/>
            <a:r>
              <a:rPr lang="en-US" dirty="0"/>
              <a:t>TITLE</a:t>
            </a:r>
          </a:p>
        </p:txBody>
      </p:sp>
      <p:pic>
        <p:nvPicPr>
          <p:cNvPr id="12" name="Picture 11">
            <a:extLst>
              <a:ext uri="{FF2B5EF4-FFF2-40B4-BE49-F238E27FC236}">
                <a16:creationId xmlns:a16="http://schemas.microsoft.com/office/drawing/2014/main" id="{291D2253-3D13-6D2D-6606-22642C087B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59A3D-32AD-A943-B9C2-32D47AD2612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a:extLst>
              <a:ext uri="{FF2B5EF4-FFF2-40B4-BE49-F238E27FC236}">
                <a16:creationId xmlns:a16="http://schemas.microsoft.com/office/drawing/2014/main" id="{59A89641-21ED-9F47-A130-650ABF071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C75F316-164B-DB4E-B698-15F45B2962F6}"/>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767266-3D72-094F-8416-5A6EC4C08C5F}"/>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8E4DB493-497A-8248-9FDE-F55F2F4D0DC8}"/>
              </a:ext>
            </a:extLst>
          </p:cNvPr>
          <p:cNvSpPr>
            <a:spLocks noGrp="1"/>
          </p:cNvSpPr>
          <p:nvPr>
            <p:ph type="body" sz="quarter" idx="16" hasCustomPrompt="1"/>
          </p:nvPr>
        </p:nvSpPr>
        <p:spPr>
          <a:xfrm>
            <a:off x="447065" y="1587992"/>
            <a:ext cx="11102510" cy="4517366"/>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CC257068-6BBA-4E4C-B610-5F2FD98BBECF}"/>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0675AD"/>
                </a:solidFill>
                <a:latin typeface="+mn-lt"/>
              </a:defRPr>
            </a:lvl1pPr>
          </a:lstStyle>
          <a:p>
            <a:pPr lvl="0"/>
            <a:r>
              <a:rPr lang="en-US" dirty="0"/>
              <a:t>TITLE</a:t>
            </a:r>
          </a:p>
        </p:txBody>
      </p:sp>
      <p:pic>
        <p:nvPicPr>
          <p:cNvPr id="15" name="Picture 14">
            <a:extLst>
              <a:ext uri="{FF2B5EF4-FFF2-40B4-BE49-F238E27FC236}">
                <a16:creationId xmlns:a16="http://schemas.microsoft.com/office/drawing/2014/main" id="{FE75D628-1F12-824E-D844-A4EBC965A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3099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447065" y="1445342"/>
            <a:ext cx="11102510" cy="4660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E7757506-312E-3B4F-B8E9-79DB3312C5D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a:extLst>
              <a:ext uri="{FF2B5EF4-FFF2-40B4-BE49-F238E27FC236}">
                <a16:creationId xmlns:a16="http://schemas.microsoft.com/office/drawing/2014/main" id="{93F0C59B-B99B-2D4F-A1EE-6991B907E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41CA349-CF18-F347-84DC-CB04E29ECEE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0A5F3-7F8C-5743-88BD-EEA50ECCC7A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AA00CE89-737E-CC4D-91F2-EE84C18AD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
        <p:nvSpPr>
          <p:cNvPr id="9" name="Text Placeholder 23">
            <a:extLst>
              <a:ext uri="{FF2B5EF4-FFF2-40B4-BE49-F238E27FC236}">
                <a16:creationId xmlns:a16="http://schemas.microsoft.com/office/drawing/2014/main" id="{830227FD-D232-1F47-B9E7-1D674ACEDC52}"/>
              </a:ext>
            </a:extLst>
          </p:cNvPr>
          <p:cNvSpPr>
            <a:spLocks noGrp="1"/>
          </p:cNvSpPr>
          <p:nvPr>
            <p:ph type="body" sz="quarter" idx="18" hasCustomPrompt="1"/>
          </p:nvPr>
        </p:nvSpPr>
        <p:spPr>
          <a:xfrm>
            <a:off x="447065" y="309492"/>
            <a:ext cx="11097969" cy="71306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921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C07F5-DAE3-874F-A9F9-D6B1381CBCE5}"/>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Picture Placeholder 15">
            <a:extLst>
              <a:ext uri="{FF2B5EF4-FFF2-40B4-BE49-F238E27FC236}">
                <a16:creationId xmlns:a16="http://schemas.microsoft.com/office/drawing/2014/main" id="{F8B5B00A-F2BC-E64F-9A25-1B4B39FCB1E2}"/>
              </a:ext>
            </a:extLst>
          </p:cNvPr>
          <p:cNvSpPr>
            <a:spLocks noGrp="1"/>
          </p:cNvSpPr>
          <p:nvPr>
            <p:ph type="pic" sz="quarter" idx="17"/>
          </p:nvPr>
        </p:nvSpPr>
        <p:spPr>
          <a:xfrm>
            <a:off x="6420970" y="717755"/>
            <a:ext cx="5771030" cy="5196308"/>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4" name="Rectangle 13">
            <a:extLst>
              <a:ext uri="{FF2B5EF4-FFF2-40B4-BE49-F238E27FC236}">
                <a16:creationId xmlns:a16="http://schemas.microsoft.com/office/drawing/2014/main" id="{6A96AA36-A2F8-844C-B5E2-A9E204FC6662}"/>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7D70F97E-D317-914F-84EB-327CD19FA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4FE5F3EE-4A5B-2C4E-8EC5-938A0C9749FA}"/>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9E74C-AD6D-4044-89EF-14AAD09FD4F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1" name="Text Placeholder 25">
            <a:extLst>
              <a:ext uri="{FF2B5EF4-FFF2-40B4-BE49-F238E27FC236}">
                <a16:creationId xmlns:a16="http://schemas.microsoft.com/office/drawing/2014/main" id="{79B275A0-5264-7043-8FE1-391CF5C5EFF1}"/>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16DEE8FA-F484-3E4E-A518-F7D1542AF214}"/>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6FFB81-661F-934A-8674-C69A828E7C9E}"/>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4" name="Rectangle 13">
            <a:extLst>
              <a:ext uri="{FF2B5EF4-FFF2-40B4-BE49-F238E27FC236}">
                <a16:creationId xmlns:a16="http://schemas.microsoft.com/office/drawing/2014/main" id="{7AD2B8EC-C4D4-AC46-9E08-AC7F87E6E6B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67588149-6299-234C-ABB1-D11A4879F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0CF1D849-1BF8-2F45-80F0-390389FC6DC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5E4BEE-8D91-5A4C-8D40-41C78C8BB23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5D603DE8-405A-9D46-A2CD-2C7F351A06C1}"/>
              </a:ext>
            </a:extLst>
          </p:cNvPr>
          <p:cNvSpPr>
            <a:spLocks noGrp="1"/>
          </p:cNvSpPr>
          <p:nvPr>
            <p:ph type="pic" sz="quarter" idx="17"/>
          </p:nvPr>
        </p:nvSpPr>
        <p:spPr>
          <a:xfrm>
            <a:off x="6420970" y="875071"/>
            <a:ext cx="5771030" cy="5038992"/>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1" name="Text Placeholder 25">
            <a:extLst>
              <a:ext uri="{FF2B5EF4-FFF2-40B4-BE49-F238E27FC236}">
                <a16:creationId xmlns:a16="http://schemas.microsoft.com/office/drawing/2014/main" id="{9628AC4E-6B80-5C4D-99F7-8B05425911D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9865D4DE-78E1-5F46-A136-FE6DA40F564E}"/>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B5F084-F6BC-BC49-9A67-9ADE70E76C62}"/>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ctangle 13">
            <a:extLst>
              <a:ext uri="{FF2B5EF4-FFF2-40B4-BE49-F238E27FC236}">
                <a16:creationId xmlns:a16="http://schemas.microsoft.com/office/drawing/2014/main" id="{8D619265-86C4-2045-A30C-3F031E0D468D}"/>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C2A5D363-054E-DF45-BA48-F7D3B8DB0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68FD11B5-ADC9-0F4C-891F-A04761C476A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109F8-531E-8340-A751-4CE0EBD94BE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6BBE2729-66F1-1F4D-B7E2-FC063FEAD467}"/>
              </a:ext>
            </a:extLst>
          </p:cNvPr>
          <p:cNvSpPr>
            <a:spLocks noGrp="1"/>
          </p:cNvSpPr>
          <p:nvPr>
            <p:ph type="pic" sz="quarter" idx="17"/>
          </p:nvPr>
        </p:nvSpPr>
        <p:spPr>
          <a:xfrm>
            <a:off x="6420970" y="1258529"/>
            <a:ext cx="5771030" cy="4655534"/>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2" name="Text Placeholder 25">
            <a:extLst>
              <a:ext uri="{FF2B5EF4-FFF2-40B4-BE49-F238E27FC236}">
                <a16:creationId xmlns:a16="http://schemas.microsoft.com/office/drawing/2014/main" id="{14372943-F452-7B46-9C67-ED05F0AADCBB}"/>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0AA56B91-2DFB-2B44-B405-4FE5FB1DC7FA}"/>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010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6" r:id="rId3"/>
    <p:sldLayoutId id="2147483682" r:id="rId4"/>
    <p:sldLayoutId id="2147483685" r:id="rId5"/>
    <p:sldLayoutId id="2147483686" r:id="rId6"/>
    <p:sldLayoutId id="2147483673" r:id="rId7"/>
    <p:sldLayoutId id="2147483687" r:id="rId8"/>
    <p:sldLayoutId id="2147483688" r:id="rId9"/>
    <p:sldLayoutId id="2147483651" r:id="rId10"/>
    <p:sldLayoutId id="2147483683" r:id="rId11"/>
    <p:sldLayoutId id="2147483684" r:id="rId12"/>
    <p:sldLayoutId id="2147483674" r:id="rId13"/>
    <p:sldLayoutId id="2147483680" r:id="rId14"/>
    <p:sldLayoutId id="2147483681" r:id="rId15"/>
    <p:sldLayoutId id="2147483675" r:id="rId16"/>
    <p:sldLayoutId id="2147483678" r:id="rId17"/>
    <p:sldLayoutId id="2147483679" r:id="rId18"/>
    <p:sldLayoutId id="2147483653" r:id="rId19"/>
    <p:sldLayoutId id="2147483663" r:id="rId20"/>
    <p:sldLayoutId id="2147483664" r:id="rId21"/>
    <p:sldLayoutId id="2147483689" r:id="rId22"/>
    <p:sldLayoutId id="2147483690" r:id="rId23"/>
    <p:sldLayoutId id="2147483677" r:id="rId24"/>
    <p:sldLayoutId id="2147483670" r:id="rId25"/>
    <p:sldLayoutId id="2147483676" r:id="rId26"/>
    <p:sldLayoutId id="2147483669" r:id="rId27"/>
    <p:sldLayoutId id="2147483691"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thinglink.co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svg"/><Relationship Id="rId2" Type="http://schemas.openxmlformats.org/officeDocument/2006/relationships/slideLayout" Target="../slideLayouts/slideLayout28.xml"/><Relationship Id="rId1" Type="http://schemas.openxmlformats.org/officeDocument/2006/relationships/video" Target="https://www.youtube.com/embed/iaZZfECX4p0?feature=oembed"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s://youtu.be/iaZZfECX4p0" TargetMode="External"/><Relationship Id="rId9"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adlet.co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youtu.be/UkBnwPqaIjA" TargetMode="External"/><Relationship Id="rId7" Type="http://schemas.openxmlformats.org/officeDocument/2006/relationships/image" Target="../media/image25.svg"/><Relationship Id="rId2" Type="http://schemas.openxmlformats.org/officeDocument/2006/relationships/slideLayout" Target="../slideLayouts/slideLayout28.xml"/><Relationship Id="rId1" Type="http://schemas.openxmlformats.org/officeDocument/2006/relationships/video" Target="https://www.youtube.com/embed/UkBnwPqaIjA?feature=oembed" TargetMode="Externa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9.jpeg"/><Relationship Id="rId9" Type="http://schemas.openxmlformats.org/officeDocument/2006/relationships/image" Target="../media/image27.sv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7.svg"/><Relationship Id="rId2" Type="http://schemas.openxmlformats.org/officeDocument/2006/relationships/hyperlink" Target="https://rm.coe.int/16809382f9."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youtu.be/yIhXda7383g" TargetMode="External"/><Relationship Id="rId7" Type="http://schemas.openxmlformats.org/officeDocument/2006/relationships/image" Target="../media/image26.png"/><Relationship Id="rId2" Type="http://schemas.openxmlformats.org/officeDocument/2006/relationships/slideLayout" Target="../slideLayouts/slideLayout28.xml"/><Relationship Id="rId1" Type="http://schemas.openxmlformats.org/officeDocument/2006/relationships/video" Target="https://www.youtube.com/embed/yIhXda7383g?feature=oembed" TargetMode="External"/><Relationship Id="rId6" Type="http://schemas.openxmlformats.org/officeDocument/2006/relationships/image" Target="../media/image33.jpeg"/><Relationship Id="rId5" Type="http://schemas.openxmlformats.org/officeDocument/2006/relationships/image" Target="../media/image25.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meet.jit.si/"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orkspace.google.com/business/?utm_source=google&amp;utm_medium=cpc&amp;utm_campaign=emea-emeaot-all-en-dr-bkws-all-super-trial-e-t1-1011339&amp;utm_content=text-ad-LE-none-DEV_c-CRE_597815457058-ADGP_Hybrid%20|%20BKWS%20-%20EXA%20|%20Txt%20~%20G%20Suite%20~%20General_GSB01-KWID_43700071035572350-kwd-7564271891-userloc_20491&amp;utm_term=KW_g%20suite-g&amp;gclid=Cj0KCQjwxIOXBhCrARIsAL1QFCbpwgOyQPgNSSGqbea3GNOsM2lk6Yc0Q2fR5pOziBsGltsE-FkjLpoaAk8zEALw_wcB&amp;gclsrc=aw.ds"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drive.google.com/drive/shared-with-me" TargetMode="External"/><Relationship Id="rId3" Type="http://schemas.openxmlformats.org/officeDocument/2006/relationships/hyperlink" Target="https://support.google.com/drive/answer/2424368" TargetMode="External"/><Relationship Id="rId7" Type="http://schemas.openxmlformats.org/officeDocument/2006/relationships/hyperlink" Target="https://support.google.com/drive/answer/2494892" TargetMode="External"/><Relationship Id="rId2" Type="http://schemas.openxmlformats.org/officeDocument/2006/relationships/hyperlink" Target="https://drive.google.com/" TargetMode="External"/><Relationship Id="rId1" Type="http://schemas.openxmlformats.org/officeDocument/2006/relationships/slideLayout" Target="../slideLayouts/slideLayout5.xml"/><Relationship Id="rId6" Type="http://schemas.openxmlformats.org/officeDocument/2006/relationships/hyperlink" Target="https://support.google.com/drive/answer/7166529" TargetMode="External"/><Relationship Id="rId5" Type="http://schemas.openxmlformats.org/officeDocument/2006/relationships/hyperlink" Target="https://support.google.com/drive/answer/2494822" TargetMode="External"/><Relationship Id="rId4" Type="http://schemas.openxmlformats.org/officeDocument/2006/relationships/hyperlink" Target="https://support.google.com/docs/topic/1361461" TargetMode="External"/><Relationship Id="rId9"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www.youtube.com/watch?v=wJ3S7kFFypU" TargetMode="External"/><Relationship Id="rId7" Type="http://schemas.openxmlformats.org/officeDocument/2006/relationships/image" Target="../media/image26.png"/><Relationship Id="rId2" Type="http://schemas.openxmlformats.org/officeDocument/2006/relationships/slideLayout" Target="../slideLayouts/slideLayout28.xml"/><Relationship Id="rId1" Type="http://schemas.openxmlformats.org/officeDocument/2006/relationships/video" Target="https://www.youtube.com/embed/wJ3S7kFFypU?feature=oembed"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jamboard.google.com/"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W_RYM1Qyf3k" TargetMode="External"/><Relationship Id="rId7" Type="http://schemas.openxmlformats.org/officeDocument/2006/relationships/image" Target="../media/image25.svg"/><Relationship Id="rId2" Type="http://schemas.openxmlformats.org/officeDocument/2006/relationships/slideLayout" Target="../slideLayouts/slideLayout28.xml"/><Relationship Id="rId1" Type="http://schemas.openxmlformats.org/officeDocument/2006/relationships/video" Target="https://www.youtube.com/embed/W_RYM1Qyf3k?feature=oembed" TargetMode="External"/><Relationship Id="rId6" Type="http://schemas.openxmlformats.org/officeDocument/2006/relationships/image" Target="../media/image24.pn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linkedin.com/"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linkedin.com/help/linkedin/answer/28422" TargetMode="External"/><Relationship Id="rId2" Type="http://schemas.openxmlformats.org/officeDocument/2006/relationships/hyperlink" Target="https://linkedin.com/reg/join" TargetMode="Externa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hyperlink" Target="https://www.linkedin.com/help/linkedin/answer/a548441" TargetMode="External"/><Relationship Id="rId4" Type="http://schemas.openxmlformats.org/officeDocument/2006/relationships/hyperlink" Target="https://linkedin.com/static?key=user_agreement"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3FnovWnhObs" TargetMode="External"/><Relationship Id="rId7" Type="http://schemas.openxmlformats.org/officeDocument/2006/relationships/image" Target="../media/image25.svg"/><Relationship Id="rId2" Type="http://schemas.openxmlformats.org/officeDocument/2006/relationships/slideLayout" Target="../slideLayouts/slideLayout28.xml"/><Relationship Id="rId1" Type="http://schemas.openxmlformats.org/officeDocument/2006/relationships/video" Target="https://www.youtube.com/embed/3FnovWnhObs?feature=oembed" TargetMode="External"/><Relationship Id="rId6" Type="http://schemas.openxmlformats.org/officeDocument/2006/relationships/image" Target="../media/image24.png"/><Relationship Id="rId5" Type="http://schemas.openxmlformats.org/officeDocument/2006/relationships/image" Target="../media/image46.jpeg"/><Relationship Id="rId4" Type="http://schemas.openxmlformats.org/officeDocument/2006/relationships/image" Target="../media/image45.png"/><Relationship Id="rId9" Type="http://schemas.openxmlformats.org/officeDocument/2006/relationships/image" Target="../media/image27.sv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microsoft.com/en-ie/microsoft-teams/group-chat-software"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linkedin.com/help/linkedin/answer/a548441" TargetMode="External"/><Relationship Id="rId2" Type="http://schemas.openxmlformats.org/officeDocument/2006/relationships/hyperlink" Target="https://linkedin.com/reg/join" TargetMode="Externa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YgG-px5XrpQ" TargetMode="External"/><Relationship Id="rId7" Type="http://schemas.openxmlformats.org/officeDocument/2006/relationships/image" Target="../media/image25.svg"/><Relationship Id="rId2" Type="http://schemas.openxmlformats.org/officeDocument/2006/relationships/slideLayout" Target="../slideLayouts/slideLayout28.xml"/><Relationship Id="rId1" Type="http://schemas.openxmlformats.org/officeDocument/2006/relationships/video" Target="https://www.youtube.com/embed/YgG-px5XrpQ?feature=oembed" TargetMode="External"/><Relationship Id="rId6" Type="http://schemas.openxmlformats.org/officeDocument/2006/relationships/image" Target="../media/image24.png"/><Relationship Id="rId5" Type="http://schemas.openxmlformats.org/officeDocument/2006/relationships/image" Target="../media/image48.jpeg"/><Relationship Id="rId4" Type="http://schemas.openxmlformats.org/officeDocument/2006/relationships/image" Target="../media/image47.png"/><Relationship Id="rId9" Type="http://schemas.openxmlformats.org/officeDocument/2006/relationships/image" Target="../media/image27.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youtu.be/CfICOt2uI80" TargetMode="External"/><Relationship Id="rId7" Type="http://schemas.openxmlformats.org/officeDocument/2006/relationships/image" Target="../media/image26.png"/><Relationship Id="rId2" Type="http://schemas.openxmlformats.org/officeDocument/2006/relationships/slideLayout" Target="../slideLayouts/slideLayout28.xml"/><Relationship Id="rId1" Type="http://schemas.openxmlformats.org/officeDocument/2006/relationships/video" Target="https://www.youtube.com/embed/CfICOt2uI80?feature=oembed"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digitalfootprintimu.weebly.com/measure-your-footprint.html" TargetMode="External"/><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hyperlink" Target="https://research.com/education/how-to-manage-digital-footprint" TargetMode="Externa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www.youtube.com/watch?v=wrA86e--K3s" TargetMode="External"/><Relationship Id="rId7" Type="http://schemas.openxmlformats.org/officeDocument/2006/relationships/image" Target="../media/image26.png"/><Relationship Id="rId2" Type="http://schemas.openxmlformats.org/officeDocument/2006/relationships/slideLayout" Target="../slideLayouts/slideLayout28.xml"/><Relationship Id="rId1" Type="http://schemas.openxmlformats.org/officeDocument/2006/relationships/video" Target="https://www.youtube.com/embed/wrA86e--K3s?feature=oembed"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58.jpeg"/></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duckduckgo.com/?va=b&amp;t=hc"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s://www.rd.com/list/how-to-delete-your-digital-footprint/"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www.boards.i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110210" y="4649548"/>
            <a:ext cx="4642930" cy="697353"/>
          </a:xfrm>
        </p:spPr>
        <p:txBody>
          <a:bodyPr/>
          <a:lstStyle/>
          <a:p>
            <a:r>
              <a:rPr lang="en-US" dirty="0"/>
              <a:t>2. </a:t>
            </a:r>
            <a:r>
              <a:rPr lang="en-US" dirty="0" err="1"/>
              <a:t>modulis</a:t>
            </a:r>
            <a:r>
              <a:rPr lang="en-US" dirty="0"/>
              <a:t> </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110210" y="5408454"/>
            <a:ext cx="4948807" cy="1240473"/>
          </a:xfrm>
        </p:spPr>
        <p:txBody>
          <a:bodyPr>
            <a:normAutofit/>
          </a:bodyPr>
          <a:lstStyle/>
          <a:p>
            <a:r>
              <a:rPr lang="en-US" dirty="0" err="1"/>
              <a:t>Komunikācija</a:t>
            </a:r>
            <a:r>
              <a:rPr lang="en-US" dirty="0"/>
              <a:t> un </a:t>
            </a:r>
            <a:r>
              <a:rPr lang="en-US" dirty="0" err="1"/>
              <a:t>sadarbība</a:t>
            </a:r>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288039" y="1222516"/>
            <a:ext cx="11102510" cy="4890542"/>
          </a:xfrm>
        </p:spPr>
        <p:txBody>
          <a:bodyPr/>
          <a:lstStyle/>
          <a:p>
            <a:pPr marL="342900" indent="-342900">
              <a:buFont typeface="Wingdings" panose="05000000000000000000" pitchFamily="2" charset="2"/>
              <a:buChar char="ü"/>
            </a:pPr>
            <a:r>
              <a:rPr lang="en-US" dirty="0" err="1"/>
              <a:t>Atcerieties</a:t>
            </a:r>
            <a:r>
              <a:rPr lang="en-US" dirty="0"/>
              <a:t>, </a:t>
            </a:r>
            <a:r>
              <a:rPr lang="en-US" dirty="0" err="1"/>
              <a:t>ka</a:t>
            </a:r>
            <a:r>
              <a:rPr lang="en-US" dirty="0"/>
              <a:t> </a:t>
            </a:r>
            <a:r>
              <a:rPr lang="en-US" dirty="0" err="1"/>
              <a:t>jālieto</a:t>
            </a:r>
            <a:r>
              <a:rPr lang="en-US" dirty="0"/>
              <a:t> </a:t>
            </a:r>
            <a:r>
              <a:rPr lang="en-US" dirty="0" err="1"/>
              <a:t>tēmas</a:t>
            </a:r>
            <a:r>
              <a:rPr lang="en-US" dirty="0"/>
              <a:t> </a:t>
            </a:r>
            <a:r>
              <a:rPr lang="en-US" dirty="0" err="1"/>
              <a:t>rindas</a:t>
            </a:r>
            <a:r>
              <a:rPr lang="en-US" dirty="0"/>
              <a:t> un </a:t>
            </a:r>
            <a:r>
              <a:rPr lang="en-US" dirty="0" err="1"/>
              <a:t>pārliecinieties</a:t>
            </a:r>
            <a:r>
              <a:rPr lang="en-US" dirty="0"/>
              <a:t>, </a:t>
            </a:r>
            <a:r>
              <a:rPr lang="en-US" dirty="0" err="1"/>
              <a:t>ka</a:t>
            </a:r>
            <a:r>
              <a:rPr lang="en-US" dirty="0"/>
              <a:t> </a:t>
            </a:r>
            <a:r>
              <a:rPr lang="en-US" dirty="0" err="1"/>
              <a:t>tās</a:t>
            </a:r>
            <a:r>
              <a:rPr lang="en-US" dirty="0"/>
              <a:t> </a:t>
            </a:r>
            <a:r>
              <a:rPr lang="en-US" dirty="0" err="1"/>
              <a:t>ir</a:t>
            </a:r>
            <a:r>
              <a:rPr lang="en-US" dirty="0"/>
              <a:t> </a:t>
            </a:r>
            <a:r>
              <a:rPr lang="en-US" dirty="0" err="1"/>
              <a:t>būtiskas</a:t>
            </a:r>
            <a:r>
              <a:rPr lang="en-US" dirty="0"/>
              <a:t> un </a:t>
            </a:r>
            <a:r>
              <a:rPr lang="en-US" dirty="0" err="1"/>
              <a:t>atbilst</a:t>
            </a:r>
            <a:r>
              <a:rPr lang="en-US" dirty="0"/>
              <a:t> e-</a:t>
            </a:r>
            <a:r>
              <a:rPr lang="en-US" dirty="0" err="1"/>
              <a:t>pastam</a:t>
            </a:r>
            <a:r>
              <a:rPr lang="en-US" dirty="0"/>
              <a:t>. </a:t>
            </a:r>
            <a:r>
              <a:rPr lang="en-US" dirty="0" err="1"/>
              <a:t>Piemēram</a:t>
            </a:r>
            <a:r>
              <a:rPr lang="en-US" dirty="0"/>
              <a:t>, </a:t>
            </a:r>
            <a:r>
              <a:rPr lang="en-US" dirty="0" err="1"/>
              <a:t>ja</a:t>
            </a:r>
            <a:r>
              <a:rPr lang="en-US" dirty="0"/>
              <a:t> </a:t>
            </a:r>
            <a:r>
              <a:rPr lang="en-US" dirty="0" err="1"/>
              <a:t>jūs</a:t>
            </a:r>
            <a:r>
              <a:rPr lang="en-US" dirty="0"/>
              <a:t> </a:t>
            </a:r>
            <a:r>
              <a:rPr lang="en-US" dirty="0" err="1"/>
              <a:t>piesakieties</a:t>
            </a:r>
            <a:r>
              <a:rPr lang="en-US" dirty="0"/>
              <a:t> </a:t>
            </a:r>
            <a:r>
              <a:rPr lang="en-US" dirty="0" err="1"/>
              <a:t>darbam</a:t>
            </a:r>
            <a:r>
              <a:rPr lang="en-US" dirty="0"/>
              <a:t> </a:t>
            </a:r>
            <a:r>
              <a:rPr lang="en-US" dirty="0" err="1"/>
              <a:t>civildienestā</a:t>
            </a:r>
            <a:r>
              <a:rPr lang="en-US" dirty="0"/>
              <a:t>, </a:t>
            </a:r>
            <a:r>
              <a:rPr lang="en-US" dirty="0" err="1"/>
              <a:t>labi</a:t>
            </a:r>
            <a:r>
              <a:rPr lang="en-US" dirty="0"/>
              <a:t> </a:t>
            </a:r>
            <a:r>
              <a:rPr lang="en-US" dirty="0" err="1"/>
              <a:t>būtu</a:t>
            </a:r>
            <a:r>
              <a:rPr lang="en-US" dirty="0"/>
              <a:t> to </a:t>
            </a:r>
            <a:r>
              <a:rPr lang="en-US" dirty="0" err="1"/>
              <a:t>drīzāk</a:t>
            </a:r>
            <a:r>
              <a:rPr lang="en-US" dirty="0"/>
              <a:t> </a:t>
            </a:r>
            <a:r>
              <a:rPr lang="en-US" dirty="0" err="1"/>
              <a:t>nosaukt</a:t>
            </a:r>
            <a:r>
              <a:rPr lang="en-US" dirty="0"/>
              <a:t>  “</a:t>
            </a:r>
            <a:r>
              <a:rPr lang="en-US" dirty="0" err="1"/>
              <a:t>Pieteikums</a:t>
            </a:r>
            <a:r>
              <a:rPr lang="en-US" dirty="0"/>
              <a:t> </a:t>
            </a:r>
            <a:r>
              <a:rPr lang="en-US" dirty="0" err="1"/>
              <a:t>ierēdņa</a:t>
            </a:r>
            <a:r>
              <a:rPr lang="en-US" dirty="0"/>
              <a:t> </a:t>
            </a:r>
            <a:r>
              <a:rPr lang="en-US" dirty="0" err="1"/>
              <a:t>darbam</a:t>
            </a:r>
            <a:r>
              <a:rPr lang="en-US" dirty="0"/>
              <a:t>” </a:t>
            </a:r>
            <a:r>
              <a:rPr lang="en-US" dirty="0" err="1"/>
              <a:t>nevis</a:t>
            </a:r>
            <a:r>
              <a:rPr lang="en-US" dirty="0"/>
              <a:t> “</a:t>
            </a:r>
            <a:r>
              <a:rPr lang="en-US" dirty="0" err="1"/>
              <a:t>Jūsu</a:t>
            </a:r>
            <a:r>
              <a:rPr lang="en-US" dirty="0"/>
              <a:t> </a:t>
            </a:r>
            <a:r>
              <a:rPr lang="en-US" dirty="0" err="1"/>
              <a:t>vārds</a:t>
            </a:r>
            <a:r>
              <a:rPr lang="en-US" dirty="0"/>
              <a:t> CV”.</a:t>
            </a:r>
          </a:p>
          <a:p>
            <a:pPr marL="342900" indent="-342900">
              <a:buFont typeface="Wingdings" panose="05000000000000000000" pitchFamily="2" charset="2"/>
              <a:buChar char="ü"/>
            </a:pPr>
            <a:r>
              <a:rPr lang="en-US" dirty="0" err="1"/>
              <a:t>Atcerieties</a:t>
            </a:r>
            <a:r>
              <a:rPr lang="en-US" dirty="0"/>
              <a:t> </a:t>
            </a:r>
            <a:r>
              <a:rPr lang="en-US" dirty="0" err="1"/>
              <a:t>labi</a:t>
            </a:r>
            <a:r>
              <a:rPr lang="en-US" dirty="0"/>
              <a:t> </a:t>
            </a:r>
            <a:r>
              <a:rPr lang="en-US" dirty="0" err="1"/>
              <a:t>strukturēt</a:t>
            </a:r>
            <a:r>
              <a:rPr lang="en-US" dirty="0"/>
              <a:t> e-</a:t>
            </a:r>
            <a:r>
              <a:rPr lang="en-US" dirty="0" err="1"/>
              <a:t>pastus</a:t>
            </a:r>
            <a:r>
              <a:rPr lang="en-US" dirty="0"/>
              <a:t>. </a:t>
            </a:r>
            <a:r>
              <a:rPr lang="en-US" dirty="0" err="1"/>
              <a:t>Rakstiet</a:t>
            </a:r>
            <a:r>
              <a:rPr lang="en-US" dirty="0"/>
              <a:t> </a:t>
            </a:r>
            <a:r>
              <a:rPr lang="en-US" dirty="0" err="1"/>
              <a:t>rindkopās</a:t>
            </a:r>
            <a:r>
              <a:rPr lang="en-US" dirty="0"/>
              <a:t>. </a:t>
            </a:r>
            <a:r>
              <a:rPr lang="en-US" dirty="0" err="1"/>
              <a:t>Ja</a:t>
            </a:r>
            <a:r>
              <a:rPr lang="en-US" dirty="0"/>
              <a:t> </a:t>
            </a:r>
            <a:r>
              <a:rPr lang="en-US" dirty="0" err="1"/>
              <a:t>jums</a:t>
            </a:r>
            <a:r>
              <a:rPr lang="en-US" dirty="0"/>
              <a:t> </a:t>
            </a:r>
            <a:r>
              <a:rPr lang="en-US" dirty="0" err="1"/>
              <a:t>vajag</a:t>
            </a:r>
            <a:r>
              <a:rPr lang="en-US" dirty="0"/>
              <a:t> </a:t>
            </a:r>
            <a:r>
              <a:rPr lang="en-US" dirty="0" err="1"/>
              <a:t>radīt</a:t>
            </a:r>
            <a:r>
              <a:rPr lang="en-US" dirty="0"/>
              <a:t> </a:t>
            </a:r>
            <a:r>
              <a:rPr lang="en-US" dirty="0" err="1"/>
              <a:t>sarakstu</a:t>
            </a:r>
            <a:r>
              <a:rPr lang="en-US" dirty="0"/>
              <a:t>, </a:t>
            </a:r>
            <a:r>
              <a:rPr lang="en-US" dirty="0" err="1"/>
              <a:t>lietojiet</a:t>
            </a:r>
            <a:r>
              <a:rPr lang="en-US" dirty="0"/>
              <a:t> </a:t>
            </a:r>
            <a:r>
              <a:rPr lang="en-US" dirty="0" err="1"/>
              <a:t>aizzīmju</a:t>
            </a:r>
            <a:r>
              <a:rPr lang="en-US" dirty="0"/>
              <a:t> </a:t>
            </a:r>
            <a:r>
              <a:rPr lang="en-US" dirty="0" err="1"/>
              <a:t>punktus</a:t>
            </a:r>
            <a:r>
              <a:rPr lang="en-US" dirty="0"/>
              <a:t>. </a:t>
            </a:r>
            <a:r>
              <a:rPr lang="en-US" dirty="0" err="1"/>
              <a:t>Rakstiet</a:t>
            </a:r>
            <a:r>
              <a:rPr lang="en-US" dirty="0"/>
              <a:t> e-</a:t>
            </a:r>
            <a:r>
              <a:rPr lang="en-US" dirty="0" err="1"/>
              <a:t>pastus</a:t>
            </a:r>
            <a:r>
              <a:rPr lang="en-US" dirty="0"/>
              <a:t> </a:t>
            </a:r>
            <a:r>
              <a:rPr lang="en-US" dirty="0" err="1"/>
              <a:t>maksimāli</a:t>
            </a:r>
            <a:r>
              <a:rPr lang="en-US" dirty="0"/>
              <a:t> </a:t>
            </a:r>
            <a:r>
              <a:rPr lang="en-US" dirty="0" err="1"/>
              <a:t>īsus</a:t>
            </a:r>
            <a:r>
              <a:rPr lang="en-US" dirty="0"/>
              <a:t>. </a:t>
            </a:r>
          </a:p>
          <a:p>
            <a:pPr marL="342900" indent="-342900">
              <a:buFont typeface="Wingdings" panose="05000000000000000000" pitchFamily="2" charset="2"/>
              <a:buChar char="ü"/>
            </a:pPr>
            <a:r>
              <a:rPr lang="en-US" dirty="0" err="1"/>
              <a:t>Centieties</a:t>
            </a:r>
            <a:r>
              <a:rPr lang="en-US" dirty="0"/>
              <a:t> </a:t>
            </a:r>
            <a:r>
              <a:rPr lang="en-US" dirty="0" err="1"/>
              <a:t>rakstīt</a:t>
            </a:r>
            <a:r>
              <a:rPr lang="en-US" dirty="0"/>
              <a:t> e-</a:t>
            </a:r>
            <a:r>
              <a:rPr lang="en-US" dirty="0" err="1"/>
              <a:t>pastus</a:t>
            </a:r>
            <a:r>
              <a:rPr lang="en-US" dirty="0"/>
              <a:t> </a:t>
            </a:r>
            <a:r>
              <a:rPr lang="en-US" dirty="0" err="1"/>
              <a:t>profesionāli</a:t>
            </a:r>
            <a:r>
              <a:rPr lang="en-US" dirty="0"/>
              <a:t>, </a:t>
            </a:r>
            <a:r>
              <a:rPr lang="en-US" dirty="0" err="1"/>
              <a:t>ja</a:t>
            </a:r>
            <a:r>
              <a:rPr lang="en-US" dirty="0"/>
              <a:t> </a:t>
            </a:r>
            <a:r>
              <a:rPr lang="en-US" dirty="0" err="1"/>
              <a:t>tos</a:t>
            </a:r>
            <a:r>
              <a:rPr lang="en-US" dirty="0"/>
              <a:t> </a:t>
            </a:r>
            <a:r>
              <a:rPr lang="en-US" dirty="0" err="1"/>
              <a:t>sūtāt</a:t>
            </a:r>
            <a:r>
              <a:rPr lang="en-US" dirty="0"/>
              <a:t> </a:t>
            </a:r>
            <a:r>
              <a:rPr lang="en-US" dirty="0" err="1"/>
              <a:t>profesionālā</a:t>
            </a:r>
            <a:r>
              <a:rPr lang="en-US" dirty="0"/>
              <a:t> </a:t>
            </a:r>
            <a:r>
              <a:rPr lang="en-US" dirty="0" err="1"/>
              <a:t>vidē</a:t>
            </a:r>
            <a:r>
              <a:rPr lang="en-US" dirty="0"/>
              <a:t>. </a:t>
            </a:r>
            <a:r>
              <a:rPr lang="en-US" dirty="0" err="1"/>
              <a:t>Pārliecinieties</a:t>
            </a:r>
            <a:r>
              <a:rPr lang="en-US" dirty="0"/>
              <a:t>, </a:t>
            </a:r>
            <a:r>
              <a:rPr lang="en-US" dirty="0" err="1"/>
              <a:t>vai</a:t>
            </a:r>
            <a:r>
              <a:rPr lang="en-US" dirty="0"/>
              <a:t> </a:t>
            </a:r>
            <a:r>
              <a:rPr lang="en-US" dirty="0" err="1"/>
              <a:t>jūsu</a:t>
            </a:r>
            <a:r>
              <a:rPr lang="en-US" dirty="0"/>
              <a:t> </a:t>
            </a:r>
            <a:r>
              <a:rPr lang="en-US" dirty="0" err="1"/>
              <a:t>tonis</a:t>
            </a:r>
            <a:r>
              <a:rPr lang="en-US" dirty="0"/>
              <a:t> </a:t>
            </a:r>
            <a:r>
              <a:rPr lang="en-US" dirty="0" err="1"/>
              <a:t>atbilst</a:t>
            </a:r>
            <a:r>
              <a:rPr lang="en-US" dirty="0"/>
              <a:t>, </a:t>
            </a:r>
            <a:r>
              <a:rPr lang="en-US" dirty="0" err="1"/>
              <a:t>domājot</a:t>
            </a:r>
            <a:r>
              <a:rPr lang="en-US" dirty="0"/>
              <a:t> par to, </a:t>
            </a:r>
            <a:r>
              <a:rPr lang="en-US" dirty="0" err="1"/>
              <a:t>kam</a:t>
            </a:r>
            <a:r>
              <a:rPr lang="en-US" dirty="0"/>
              <a:t> </a:t>
            </a:r>
            <a:r>
              <a:rPr lang="en-US" dirty="0" err="1"/>
              <a:t>jūs</a:t>
            </a:r>
            <a:r>
              <a:rPr lang="en-US" dirty="0"/>
              <a:t> </a:t>
            </a:r>
            <a:r>
              <a:rPr lang="en-US" dirty="0" err="1"/>
              <a:t>rakstāt</a:t>
            </a:r>
            <a:r>
              <a:rPr lang="en-US" dirty="0"/>
              <a:t>. </a:t>
            </a:r>
            <a:r>
              <a:rPr lang="en-US" dirty="0" err="1"/>
              <a:t>Centieties</a:t>
            </a:r>
            <a:r>
              <a:rPr lang="en-US" dirty="0"/>
              <a:t> </a:t>
            </a:r>
            <a:r>
              <a:rPr lang="en-US" dirty="0" err="1"/>
              <a:t>nelietot</a:t>
            </a:r>
            <a:r>
              <a:rPr lang="en-US" dirty="0"/>
              <a:t> </a:t>
            </a:r>
            <a:r>
              <a:rPr lang="en-US" dirty="0" err="1"/>
              <a:t>izsaukuma</a:t>
            </a:r>
            <a:r>
              <a:rPr lang="en-US" dirty="0"/>
              <a:t> </a:t>
            </a:r>
            <a:r>
              <a:rPr lang="en-US" dirty="0" err="1"/>
              <a:t>zīmes</a:t>
            </a:r>
            <a:r>
              <a:rPr lang="en-US" dirty="0"/>
              <a:t> un </a:t>
            </a:r>
            <a:r>
              <a:rPr lang="en-US" dirty="0" err="1"/>
              <a:t>emocijzīmes</a:t>
            </a:r>
            <a:r>
              <a:rPr lang="en-US" dirty="0"/>
              <a:t>. </a:t>
            </a:r>
          </a:p>
          <a:p>
            <a:pPr marL="342900" indent="-342900">
              <a:buFont typeface="Wingdings" panose="05000000000000000000" pitchFamily="2" charset="2"/>
              <a:buChar char="ü"/>
            </a:pPr>
            <a:r>
              <a:rPr lang="en-US" dirty="0" err="1"/>
              <a:t>Vienmēr</a:t>
            </a:r>
            <a:r>
              <a:rPr lang="en-US" dirty="0"/>
              <a:t> </a:t>
            </a:r>
            <a:r>
              <a:rPr lang="en-US" dirty="0" err="1"/>
              <a:t>veiciet</a:t>
            </a:r>
            <a:r>
              <a:rPr lang="en-US" dirty="0"/>
              <a:t> </a:t>
            </a:r>
            <a:r>
              <a:rPr lang="en-US" dirty="0" err="1"/>
              <a:t>savu</a:t>
            </a:r>
            <a:r>
              <a:rPr lang="en-US" dirty="0"/>
              <a:t> e-</a:t>
            </a:r>
            <a:r>
              <a:rPr lang="en-US" dirty="0" err="1"/>
              <a:t>pastu</a:t>
            </a:r>
            <a:r>
              <a:rPr lang="en-US" dirty="0"/>
              <a:t> </a:t>
            </a:r>
            <a:r>
              <a:rPr lang="en-US" dirty="0" err="1"/>
              <a:t>korektūru</a:t>
            </a:r>
            <a:r>
              <a:rPr lang="en-US" dirty="0"/>
              <a:t>, </a:t>
            </a:r>
            <a:r>
              <a:rPr lang="en-US" dirty="0" err="1"/>
              <a:t>pirms</a:t>
            </a:r>
            <a:r>
              <a:rPr lang="en-US" dirty="0"/>
              <a:t> </a:t>
            </a:r>
            <a:r>
              <a:rPr lang="en-US" dirty="0" err="1"/>
              <a:t>tos</a:t>
            </a:r>
            <a:r>
              <a:rPr lang="en-US" dirty="0"/>
              <a:t> </a:t>
            </a:r>
            <a:r>
              <a:rPr lang="en-US" dirty="0" err="1"/>
              <a:t>nosūtiet</a:t>
            </a:r>
            <a:r>
              <a:rPr lang="en-US" dirty="0"/>
              <a:t>. </a:t>
            </a:r>
            <a:r>
              <a:rPr lang="en-US" dirty="0" err="1"/>
              <a:t>Līdzīgi</a:t>
            </a:r>
            <a:r>
              <a:rPr lang="en-US" dirty="0"/>
              <a:t> </a:t>
            </a:r>
            <a:r>
              <a:rPr lang="en-US" dirty="0" err="1"/>
              <a:t>padomam</a:t>
            </a:r>
            <a:r>
              <a:rPr lang="en-US" dirty="0"/>
              <a:t> par </a:t>
            </a:r>
            <a:r>
              <a:rPr lang="en-US" dirty="0" err="1"/>
              <a:t>rakstīšanu</a:t>
            </a:r>
            <a:r>
              <a:rPr lang="en-US" dirty="0"/>
              <a:t> </a:t>
            </a:r>
            <a:r>
              <a:rPr lang="en-US" dirty="0" err="1"/>
              <a:t>forumā</a:t>
            </a:r>
            <a:r>
              <a:rPr lang="en-US" dirty="0"/>
              <a:t>, </a:t>
            </a:r>
            <a:r>
              <a:rPr lang="en-US" dirty="0" err="1"/>
              <a:t>iesakam</a:t>
            </a:r>
            <a:r>
              <a:rPr lang="en-US" dirty="0"/>
              <a:t> </a:t>
            </a:r>
            <a:r>
              <a:rPr lang="en-US" dirty="0" err="1"/>
              <a:t>rakstīt</a:t>
            </a:r>
            <a:r>
              <a:rPr lang="en-US" dirty="0"/>
              <a:t> </a:t>
            </a:r>
            <a:r>
              <a:rPr lang="en-US" dirty="0" err="1"/>
              <a:t>savus</a:t>
            </a:r>
            <a:r>
              <a:rPr lang="en-US" dirty="0"/>
              <a:t> e-</a:t>
            </a:r>
            <a:r>
              <a:rPr lang="en-US" dirty="0" err="1"/>
              <a:t>pastus</a:t>
            </a:r>
            <a:r>
              <a:rPr lang="en-US" dirty="0"/>
              <a:t>  Word </a:t>
            </a:r>
            <a:r>
              <a:rPr lang="en-US" dirty="0" err="1"/>
              <a:t>formātā</a:t>
            </a:r>
            <a:r>
              <a:rPr lang="en-US" dirty="0"/>
              <a:t> un </a:t>
            </a:r>
            <a:r>
              <a:rPr lang="en-US" dirty="0" err="1"/>
              <a:t>pēc</a:t>
            </a:r>
            <a:r>
              <a:rPr lang="en-US" dirty="0"/>
              <a:t> tam </a:t>
            </a:r>
            <a:r>
              <a:rPr lang="en-US" dirty="0" err="1"/>
              <a:t>tos</a:t>
            </a:r>
            <a:r>
              <a:rPr lang="en-US" dirty="0"/>
              <a:t> </a:t>
            </a:r>
            <a:r>
              <a:rPr lang="en-US" dirty="0" err="1"/>
              <a:t>kopējiet</a:t>
            </a:r>
            <a:r>
              <a:rPr lang="en-US" dirty="0"/>
              <a:t> un </a:t>
            </a:r>
            <a:r>
              <a:rPr lang="en-US" dirty="0" err="1"/>
              <a:t>ielīmējiet</a:t>
            </a:r>
            <a:r>
              <a:rPr lang="en-US" dirty="0"/>
              <a:t> e-</a:t>
            </a:r>
            <a:r>
              <a:rPr lang="en-US" dirty="0" err="1"/>
              <a:t>pastā</a:t>
            </a:r>
            <a:r>
              <a:rPr lang="en-US" dirty="0"/>
              <a:t>. </a:t>
            </a:r>
          </a:p>
          <a:p>
            <a:pPr marL="342900" indent="-342900">
              <a:buFont typeface="Wingdings" panose="05000000000000000000" pitchFamily="2" charset="2"/>
              <a:buChar char="ü"/>
            </a:pPr>
            <a:r>
              <a:rPr lang="en-US" dirty="0" err="1"/>
              <a:t>Nekad</a:t>
            </a:r>
            <a:r>
              <a:rPr lang="en-US" dirty="0"/>
              <a:t> </a:t>
            </a:r>
            <a:r>
              <a:rPr lang="en-US" dirty="0" err="1"/>
              <a:t>nesūtiet</a:t>
            </a:r>
            <a:r>
              <a:rPr lang="en-US" dirty="0"/>
              <a:t> e-</a:t>
            </a:r>
            <a:r>
              <a:rPr lang="en-US" dirty="0" err="1"/>
              <a:t>pastu</a:t>
            </a:r>
            <a:r>
              <a:rPr lang="en-US" dirty="0"/>
              <a:t>, </a:t>
            </a:r>
            <a:r>
              <a:rPr lang="en-US" dirty="0" err="1"/>
              <a:t>ja</a:t>
            </a:r>
            <a:r>
              <a:rPr lang="en-US" dirty="0"/>
              <a:t> </a:t>
            </a:r>
            <a:r>
              <a:rPr lang="en-US" dirty="0" err="1"/>
              <a:t>esiet</a:t>
            </a:r>
            <a:r>
              <a:rPr lang="en-US" dirty="0"/>
              <a:t> </a:t>
            </a:r>
            <a:r>
              <a:rPr lang="en-US" dirty="0" err="1"/>
              <a:t>dusmīgs</a:t>
            </a:r>
            <a:r>
              <a:rPr lang="en-US" dirty="0"/>
              <a:t> </a:t>
            </a:r>
            <a:r>
              <a:rPr lang="en-US" dirty="0" err="1"/>
              <a:t>vai</a:t>
            </a:r>
            <a:r>
              <a:rPr lang="en-US" dirty="0"/>
              <a:t> </a:t>
            </a:r>
            <a:r>
              <a:rPr lang="en-US" dirty="0" err="1"/>
              <a:t>izmisis</a:t>
            </a:r>
            <a:r>
              <a:rPr lang="en-US" dirty="0"/>
              <a:t>. </a:t>
            </a:r>
            <a:r>
              <a:rPr lang="en-US" dirty="0" err="1"/>
              <a:t>Centieties</a:t>
            </a:r>
            <a:r>
              <a:rPr lang="en-US" dirty="0"/>
              <a:t> </a:t>
            </a:r>
            <a:r>
              <a:rPr lang="en-US" dirty="0" err="1"/>
              <a:t>nomierināties</a:t>
            </a:r>
            <a:r>
              <a:rPr lang="en-US" dirty="0"/>
              <a:t> </a:t>
            </a:r>
            <a:r>
              <a:rPr lang="en-US" dirty="0" err="1"/>
              <a:t>pirms</a:t>
            </a:r>
            <a:r>
              <a:rPr lang="en-US" dirty="0"/>
              <a:t> </a:t>
            </a:r>
            <a:r>
              <a:rPr lang="en-US" dirty="0" err="1"/>
              <a:t>jūs</a:t>
            </a:r>
            <a:r>
              <a:rPr lang="en-US" dirty="0"/>
              <a:t> </a:t>
            </a:r>
            <a:r>
              <a:rPr lang="en-US" dirty="0" err="1"/>
              <a:t>atbildiet</a:t>
            </a:r>
            <a:r>
              <a:rPr lang="en-US" dirty="0"/>
              <a:t> </a:t>
            </a:r>
            <a:r>
              <a:rPr lang="en-US" dirty="0" err="1"/>
              <a:t>uz</a:t>
            </a:r>
            <a:r>
              <a:rPr lang="en-US" dirty="0"/>
              <a:t> e-</a:t>
            </a:r>
            <a:r>
              <a:rPr lang="en-US" dirty="0" err="1"/>
              <a:t>pastu</a:t>
            </a:r>
            <a:r>
              <a:rPr lang="en-US" dirty="0"/>
              <a:t>, </a:t>
            </a:r>
            <a:r>
              <a:rPr lang="en-US" dirty="0" err="1"/>
              <a:t>kas</a:t>
            </a:r>
            <a:r>
              <a:rPr lang="en-US" dirty="0"/>
              <a:t> </a:t>
            </a:r>
            <a:r>
              <a:rPr lang="en-US" dirty="0" err="1"/>
              <a:t>jūs</a:t>
            </a:r>
            <a:r>
              <a:rPr lang="en-US" dirty="0"/>
              <a:t> </a:t>
            </a:r>
            <a:r>
              <a:rPr lang="en-US" dirty="0" err="1"/>
              <a:t>sarūgtinājis</a:t>
            </a:r>
            <a:r>
              <a:rPr lang="en-US" dirty="0"/>
              <a:t>. </a:t>
            </a: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24179"/>
          </a:xfrm>
        </p:spPr>
        <p:txBody>
          <a:bodyPr/>
          <a:lstStyle/>
          <a:p>
            <a:r>
              <a:rPr lang="en-IE" dirty="0"/>
              <a:t>Padomi komunikācijai e-pastā</a:t>
            </a:r>
          </a:p>
        </p:txBody>
      </p:sp>
    </p:spTree>
    <p:extLst>
      <p:ext uri="{BB962C8B-B14F-4D97-AF65-F5344CB8AC3E}">
        <p14:creationId xmlns:p14="http://schemas.microsoft.com/office/powerpoint/2010/main" val="410535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263816" y="1460503"/>
            <a:ext cx="11281218" cy="4746747"/>
          </a:xfrm>
        </p:spPr>
        <p:txBody>
          <a:bodyPr/>
          <a:lstStyle/>
          <a:p>
            <a:r>
              <a:rPr lang="en-US" dirty="0" err="1"/>
              <a:t>Virtuālajā</a:t>
            </a:r>
            <a:r>
              <a:rPr lang="en-US" dirty="0"/>
              <a:t> </a:t>
            </a:r>
            <a:r>
              <a:rPr lang="en-US" dirty="0" err="1"/>
              <a:t>komunikācijā</a:t>
            </a:r>
            <a:r>
              <a:rPr lang="en-US" dirty="0"/>
              <a:t> </a:t>
            </a:r>
            <a:r>
              <a:rPr lang="en-US" dirty="0" err="1"/>
              <a:t>mēs</a:t>
            </a:r>
            <a:r>
              <a:rPr lang="en-US" dirty="0"/>
              <a:t> </a:t>
            </a:r>
            <a:r>
              <a:rPr lang="en-US" dirty="0" err="1"/>
              <a:t>mēdzam</a:t>
            </a:r>
            <a:r>
              <a:rPr lang="en-US" dirty="0"/>
              <a:t> </a:t>
            </a:r>
            <a:r>
              <a:rPr lang="en-US" dirty="0" err="1"/>
              <a:t>pieņemt</a:t>
            </a:r>
            <a:r>
              <a:rPr lang="en-US" dirty="0"/>
              <a:t> </a:t>
            </a:r>
            <a:r>
              <a:rPr lang="en-US" dirty="0" err="1"/>
              <a:t>noteiktus</a:t>
            </a:r>
            <a:r>
              <a:rPr lang="en-US" dirty="0"/>
              <a:t> </a:t>
            </a:r>
            <a:r>
              <a:rPr lang="en-US" dirty="0" err="1"/>
              <a:t>spriedumus</a:t>
            </a:r>
            <a:r>
              <a:rPr lang="en-US" dirty="0"/>
              <a:t>. </a:t>
            </a:r>
            <a:r>
              <a:rPr lang="en-US" dirty="0" err="1"/>
              <a:t>Mūsu</a:t>
            </a:r>
            <a:r>
              <a:rPr lang="en-US" dirty="0"/>
              <a:t> </a:t>
            </a:r>
            <a:r>
              <a:rPr lang="en-US" dirty="0" err="1"/>
              <a:t>smadzenēm</a:t>
            </a:r>
            <a:r>
              <a:rPr lang="en-US" dirty="0"/>
              <a:t> </a:t>
            </a:r>
            <a:r>
              <a:rPr lang="en-US" dirty="0" err="1"/>
              <a:t>ir</a:t>
            </a:r>
            <a:r>
              <a:rPr lang="en-US" dirty="0"/>
              <a:t> </a:t>
            </a:r>
            <a:r>
              <a:rPr lang="en-US" dirty="0" err="1"/>
              <a:t>vieglāk</a:t>
            </a:r>
            <a:r>
              <a:rPr lang="en-US" dirty="0"/>
              <a:t> </a:t>
            </a:r>
            <a:r>
              <a:rPr lang="en-US" dirty="0" err="1"/>
              <a:t>radīt</a:t>
            </a:r>
            <a:r>
              <a:rPr lang="en-US" dirty="0"/>
              <a:t> </a:t>
            </a:r>
            <a:r>
              <a:rPr lang="en-US" dirty="0" err="1"/>
              <a:t>negatīvus</a:t>
            </a:r>
            <a:r>
              <a:rPr lang="en-US" dirty="0"/>
              <a:t> </a:t>
            </a:r>
            <a:r>
              <a:rPr lang="en-US" dirty="0" err="1"/>
              <a:t>vēstījumus</a:t>
            </a:r>
            <a:r>
              <a:rPr lang="en-US" dirty="0"/>
              <a:t> par </a:t>
            </a:r>
            <a:r>
              <a:rPr lang="en-US" dirty="0" err="1"/>
              <a:t>noteiktām</a:t>
            </a:r>
            <a:r>
              <a:rPr lang="en-US" dirty="0"/>
              <a:t> </a:t>
            </a:r>
            <a:r>
              <a:rPr lang="en-US" dirty="0" err="1"/>
              <a:t>situācijām</a:t>
            </a:r>
            <a:r>
              <a:rPr lang="en-US" dirty="0"/>
              <a:t>, </a:t>
            </a:r>
            <a:r>
              <a:rPr lang="en-US" dirty="0" err="1"/>
              <a:t>kas</a:t>
            </a:r>
            <a:r>
              <a:rPr lang="en-US" dirty="0"/>
              <a:t> </a:t>
            </a:r>
            <a:r>
              <a:rPr lang="en-US" dirty="0" err="1"/>
              <a:t>notiek</a:t>
            </a:r>
            <a:r>
              <a:rPr lang="en-US" dirty="0"/>
              <a:t> </a:t>
            </a:r>
            <a:r>
              <a:rPr lang="en-US" dirty="0" err="1"/>
              <a:t>virtuālajā</a:t>
            </a:r>
            <a:r>
              <a:rPr lang="en-US" dirty="0"/>
              <a:t> </a:t>
            </a:r>
            <a:r>
              <a:rPr lang="en-US" dirty="0" err="1"/>
              <a:t>sarunā</a:t>
            </a:r>
            <a:r>
              <a:rPr lang="en-US" dirty="0"/>
              <a:t>. </a:t>
            </a:r>
            <a:r>
              <a:rPr lang="en-US" dirty="0" err="1"/>
              <a:t>Tas</a:t>
            </a:r>
            <a:r>
              <a:rPr lang="en-US" dirty="0"/>
              <a:t> </a:t>
            </a:r>
            <a:r>
              <a:rPr lang="en-US" dirty="0" err="1"/>
              <a:t>notiek</a:t>
            </a:r>
            <a:r>
              <a:rPr lang="en-US" dirty="0"/>
              <a:t> </a:t>
            </a:r>
            <a:r>
              <a:rPr lang="en-US" dirty="0" err="1"/>
              <a:t>tādēļ</a:t>
            </a:r>
            <a:r>
              <a:rPr lang="en-US" dirty="0"/>
              <a:t>, </a:t>
            </a:r>
            <a:r>
              <a:rPr lang="en-US" dirty="0" err="1"/>
              <a:t>ka</a:t>
            </a:r>
            <a:r>
              <a:rPr lang="en-US" dirty="0"/>
              <a:t> </a:t>
            </a:r>
            <a:r>
              <a:rPr lang="en-US" dirty="0" err="1"/>
              <a:t>mēs</a:t>
            </a:r>
            <a:r>
              <a:rPr lang="en-US" dirty="0"/>
              <a:t> </a:t>
            </a:r>
            <a:r>
              <a:rPr lang="en-US" dirty="0" err="1"/>
              <a:t>neredzam</a:t>
            </a:r>
            <a:r>
              <a:rPr lang="en-US" dirty="0"/>
              <a:t> </a:t>
            </a:r>
            <a:r>
              <a:rPr lang="en-US" dirty="0" err="1"/>
              <a:t>cilvēku</a:t>
            </a:r>
            <a:r>
              <a:rPr lang="en-US" dirty="0"/>
              <a:t> </a:t>
            </a:r>
            <a:r>
              <a:rPr lang="en-US" dirty="0" err="1"/>
              <a:t>sejas</a:t>
            </a:r>
            <a:r>
              <a:rPr lang="en-US" dirty="0"/>
              <a:t> (</a:t>
            </a:r>
            <a:r>
              <a:rPr lang="en-US" dirty="0" err="1"/>
              <a:t>ja</a:t>
            </a:r>
            <a:r>
              <a:rPr lang="en-US" dirty="0"/>
              <a:t> </a:t>
            </a:r>
            <a:r>
              <a:rPr lang="en-US" dirty="0" err="1"/>
              <a:t>vārdu</a:t>
            </a:r>
            <a:r>
              <a:rPr lang="en-US" dirty="0"/>
              <a:t> </a:t>
            </a:r>
            <a:r>
              <a:rPr lang="en-US" dirty="0" err="1"/>
              <a:t>apmaiņa</a:t>
            </a:r>
            <a:r>
              <a:rPr lang="en-US" dirty="0"/>
              <a:t> </a:t>
            </a:r>
            <a:r>
              <a:rPr lang="en-US" dirty="0" err="1"/>
              <a:t>notiek</a:t>
            </a:r>
            <a:r>
              <a:rPr lang="en-US" dirty="0"/>
              <a:t> </a:t>
            </a:r>
            <a:r>
              <a:rPr lang="en-US" dirty="0" err="1"/>
              <a:t>rakstiski</a:t>
            </a:r>
            <a:r>
              <a:rPr lang="en-US" dirty="0"/>
              <a:t>), </a:t>
            </a:r>
            <a:r>
              <a:rPr lang="en-US" dirty="0" err="1"/>
              <a:t>vai</a:t>
            </a:r>
            <a:r>
              <a:rPr lang="en-US" dirty="0"/>
              <a:t> </a:t>
            </a:r>
            <a:r>
              <a:rPr lang="en-US" dirty="0" err="1"/>
              <a:t>arī</a:t>
            </a:r>
            <a:r>
              <a:rPr lang="en-US" dirty="0"/>
              <a:t> </a:t>
            </a:r>
            <a:r>
              <a:rPr lang="en-US" dirty="0" err="1"/>
              <a:t>mēs</a:t>
            </a:r>
            <a:r>
              <a:rPr lang="en-US" dirty="0"/>
              <a:t> </a:t>
            </a:r>
            <a:r>
              <a:rPr lang="en-US" dirty="0" err="1"/>
              <a:t>nepietiekami</a:t>
            </a:r>
            <a:r>
              <a:rPr lang="en-US" dirty="0"/>
              <a:t> </a:t>
            </a:r>
            <a:r>
              <a:rPr lang="en-US" dirty="0" err="1"/>
              <a:t>pazīstam</a:t>
            </a:r>
            <a:r>
              <a:rPr lang="en-US" dirty="0"/>
              <a:t> </a:t>
            </a:r>
            <a:r>
              <a:rPr lang="en-US" dirty="0" err="1"/>
              <a:t>šos</a:t>
            </a:r>
            <a:r>
              <a:rPr lang="en-US" dirty="0"/>
              <a:t> </a:t>
            </a:r>
            <a:r>
              <a:rPr lang="en-US" dirty="0" err="1"/>
              <a:t>cilvēkus</a:t>
            </a:r>
            <a:r>
              <a:rPr lang="en-US" dirty="0"/>
              <a:t>. </a:t>
            </a:r>
            <a:r>
              <a:rPr lang="hr-BA" dirty="0"/>
              <a:t>Seko daži padomi, kā izvairīties no negatīvisma parādīšanās virtuālajā komunikācijā:</a:t>
            </a:r>
          </a:p>
          <a:p>
            <a:r>
              <a:rPr lang="hr-BA" b="1" i="1" dirty="0"/>
              <a:t>Esiet elastīgi – </a:t>
            </a:r>
            <a:r>
              <a:rPr lang="hr-BA" i="1" dirty="0"/>
              <a:t>sapulces, kamera ieslēgta/izslēgta, domas izteikšanas stils, tas viss atšķiras no viena cilvēka uz otru, no vienas dienas otrā,  un tas viss ir labi (OK).</a:t>
            </a:r>
          </a:p>
          <a:p>
            <a:r>
              <a:rPr lang="lv-LV" b="1" i="1" dirty="0"/>
              <a:t>Esiet uzsvērti līdzjūtīgs </a:t>
            </a:r>
            <a:r>
              <a:rPr lang="hr-BA" i="1" dirty="0"/>
              <a:t>– ielieciet sevi otra cilvēka vietā pirms jūs atbildiet. </a:t>
            </a:r>
          </a:p>
          <a:p>
            <a:r>
              <a:rPr lang="lv-LV" b="1" i="1" dirty="0"/>
              <a:t>Uzdodiet jautājumus </a:t>
            </a:r>
            <a:r>
              <a:rPr lang="hr-BA" b="1" i="1" dirty="0"/>
              <a:t>– </a:t>
            </a:r>
            <a:r>
              <a:rPr lang="hr-BA" i="1" dirty="0"/>
              <a:t>centieties saprast otra viedokli, bet esiet delikāts.</a:t>
            </a:r>
          </a:p>
          <a:p>
            <a:r>
              <a:rPr lang="lv-LV" b="1" i="1" dirty="0"/>
              <a:t>Piedodie</a:t>
            </a:r>
            <a:r>
              <a:rPr lang="lv-LV" i="1" dirty="0"/>
              <a:t>t </a:t>
            </a:r>
            <a:r>
              <a:rPr lang="hr-BA" i="1" dirty="0"/>
              <a:t>– jūsu kolēģi vai lektori ir tikai cilvēki, tādi paši kā jūs.</a:t>
            </a:r>
          </a:p>
          <a:p>
            <a:r>
              <a:rPr lang="lv-LV" b="1" i="1" dirty="0"/>
              <a:t>Veidojiet attiecības </a:t>
            </a:r>
            <a:r>
              <a:rPr lang="hr-BA" b="1" i="1" dirty="0"/>
              <a:t>– </a:t>
            </a:r>
            <a:r>
              <a:rPr lang="hr-BA" i="1" dirty="0"/>
              <a:t>katra komunikācija ir iespēja ilgstošām attiecībām. </a:t>
            </a: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63935"/>
          </a:xfrm>
        </p:spPr>
        <p:txBody>
          <a:bodyPr/>
          <a:lstStyle/>
          <a:p>
            <a:r>
              <a:rPr lang="en-IE" dirty="0"/>
              <a:t>Padomi virtuālai komunikācijai</a:t>
            </a:r>
          </a:p>
        </p:txBody>
      </p:sp>
    </p:spTree>
    <p:extLst>
      <p:ext uri="{BB962C8B-B14F-4D97-AF65-F5344CB8AC3E}">
        <p14:creationId xmlns:p14="http://schemas.microsoft.com/office/powerpoint/2010/main" val="2379921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EB6ED7-3A05-2C48-9A52-EA72CCCC7356}"/>
              </a:ext>
            </a:extLst>
          </p:cNvPr>
          <p:cNvSpPr>
            <a:spLocks noGrp="1"/>
          </p:cNvSpPr>
          <p:nvPr>
            <p:ph type="body" sz="quarter" idx="27"/>
          </p:nvPr>
        </p:nvSpPr>
        <p:spPr>
          <a:xfrm>
            <a:off x="348890" y="1209180"/>
            <a:ext cx="5747109" cy="5085316"/>
          </a:xfrm>
        </p:spPr>
        <p:txBody>
          <a:bodyPr/>
          <a:lstStyle/>
          <a:p>
            <a:r>
              <a:rPr lang="en-US" sz="2400" b="1" dirty="0" err="1">
                <a:effectLst/>
              </a:rPr>
              <a:t>Kas</a:t>
            </a:r>
            <a:r>
              <a:rPr lang="en-US" sz="2400" b="1" dirty="0">
                <a:effectLst/>
              </a:rPr>
              <a:t> </a:t>
            </a:r>
            <a:r>
              <a:rPr lang="en-US" sz="2400" b="1" dirty="0" err="1">
                <a:effectLst/>
              </a:rPr>
              <a:t>ir</a:t>
            </a:r>
            <a:r>
              <a:rPr lang="en-US" sz="2400" b="1" dirty="0">
                <a:effectLst/>
              </a:rPr>
              <a:t> </a:t>
            </a:r>
            <a:r>
              <a:rPr lang="en-US" sz="2400" b="1" dirty="0" err="1">
                <a:effectLst/>
              </a:rPr>
              <a:t>vizuālā</a:t>
            </a:r>
            <a:r>
              <a:rPr lang="en-US" sz="2400" b="1" dirty="0">
                <a:effectLst/>
              </a:rPr>
              <a:t> </a:t>
            </a:r>
            <a:r>
              <a:rPr lang="en-US" sz="2400" b="1" dirty="0" err="1">
                <a:effectLst/>
              </a:rPr>
              <a:t>pratība</a:t>
            </a:r>
            <a:r>
              <a:rPr lang="en-US" b="1" dirty="0"/>
              <a:t>?</a:t>
            </a:r>
            <a:endParaRPr lang="hr-BA" sz="2400" b="1" dirty="0">
              <a:effectLst/>
            </a:endParaRPr>
          </a:p>
          <a:p>
            <a:r>
              <a:rPr lang="en-US" sz="2400" b="1" dirty="0" err="1">
                <a:solidFill>
                  <a:srgbClr val="F9A169"/>
                </a:solidFill>
                <a:effectLst/>
              </a:rPr>
              <a:t>Vizuālā</a:t>
            </a:r>
            <a:r>
              <a:rPr lang="en-US" sz="2400" b="1" dirty="0">
                <a:solidFill>
                  <a:srgbClr val="F9A169"/>
                </a:solidFill>
                <a:effectLst/>
              </a:rPr>
              <a:t> </a:t>
            </a:r>
            <a:r>
              <a:rPr lang="en-US" sz="2400" b="1" dirty="0" err="1">
                <a:solidFill>
                  <a:srgbClr val="F9A169"/>
                </a:solidFill>
                <a:effectLst/>
              </a:rPr>
              <a:t>pratība</a:t>
            </a:r>
            <a:r>
              <a:rPr lang="en-US" sz="2400" b="1" dirty="0">
                <a:solidFill>
                  <a:srgbClr val="F9A169"/>
                </a:solidFill>
              </a:rPr>
              <a:t> </a:t>
            </a:r>
            <a:r>
              <a:rPr lang="en-US" sz="2400" dirty="0" err="1"/>
              <a:t>dod</a:t>
            </a:r>
            <a:r>
              <a:rPr lang="en-US" sz="2400" dirty="0"/>
              <a:t> </a:t>
            </a:r>
            <a:r>
              <a:rPr lang="en-US" sz="2400" dirty="0" err="1"/>
              <a:t>iespēju</a:t>
            </a:r>
            <a:r>
              <a:rPr lang="en-US" sz="2400" dirty="0"/>
              <a:t> </a:t>
            </a:r>
            <a:r>
              <a:rPr lang="en-US" sz="2400" dirty="0" err="1"/>
              <a:t>cilvēkiem</a:t>
            </a:r>
            <a:r>
              <a:rPr lang="en-US" sz="2400" dirty="0"/>
              <a:t> </a:t>
            </a:r>
            <a:r>
              <a:rPr lang="en-US" sz="2400" dirty="0" err="1"/>
              <a:t>apgūt</a:t>
            </a:r>
            <a:r>
              <a:rPr lang="en-US" sz="2400" dirty="0"/>
              <a:t> </a:t>
            </a:r>
            <a:r>
              <a:rPr lang="en-US" sz="2400" dirty="0" err="1"/>
              <a:t>šo</a:t>
            </a:r>
            <a:r>
              <a:rPr lang="en-US" sz="2400" dirty="0"/>
              <a:t> </a:t>
            </a:r>
            <a:r>
              <a:rPr lang="en-US" sz="2400" dirty="0" err="1"/>
              <a:t>prasmi</a:t>
            </a:r>
            <a:r>
              <a:rPr lang="en-US" sz="2400" dirty="0"/>
              <a:t>, </a:t>
            </a:r>
            <a:r>
              <a:rPr lang="en-US" sz="2400" dirty="0" err="1"/>
              <a:t>spēju</a:t>
            </a:r>
            <a:r>
              <a:rPr lang="en-US" sz="2400" dirty="0"/>
              <a:t> un </a:t>
            </a:r>
            <a:r>
              <a:rPr lang="en-US" sz="2400" dirty="0" err="1"/>
              <a:t>zināšanas</a:t>
            </a:r>
            <a:r>
              <a:rPr lang="en-US" sz="2400" dirty="0"/>
              <a:t>, </a:t>
            </a:r>
            <a:r>
              <a:rPr lang="en-US" sz="2400" dirty="0" err="1"/>
              <a:t>lai</a:t>
            </a:r>
            <a:r>
              <a:rPr lang="en-US" sz="2400" dirty="0"/>
              <a:t> </a:t>
            </a:r>
            <a:r>
              <a:rPr lang="en-US" sz="2400" dirty="0" err="1"/>
              <a:t>celtu</a:t>
            </a:r>
            <a:r>
              <a:rPr lang="en-US" sz="2400" dirty="0"/>
              <a:t> </a:t>
            </a:r>
            <a:r>
              <a:rPr lang="en-US" sz="2400" dirty="0" err="1"/>
              <a:t>viņu</a:t>
            </a:r>
            <a:r>
              <a:rPr lang="en-US" sz="2400" dirty="0"/>
              <a:t> </a:t>
            </a:r>
            <a:r>
              <a:rPr lang="en-US" sz="2400" dirty="0" err="1"/>
              <a:t>problēmu</a:t>
            </a:r>
            <a:r>
              <a:rPr lang="en-US" sz="2400" dirty="0"/>
              <a:t> </a:t>
            </a:r>
            <a:r>
              <a:rPr lang="en-US" sz="2400" dirty="0" err="1"/>
              <a:t>risināšanas</a:t>
            </a:r>
            <a:r>
              <a:rPr lang="en-US" sz="2400" dirty="0"/>
              <a:t> </a:t>
            </a:r>
            <a:r>
              <a:rPr lang="en-US" sz="2400" dirty="0" err="1"/>
              <a:t>spējas</a:t>
            </a:r>
            <a:r>
              <a:rPr lang="en-US" sz="2400" dirty="0"/>
              <a:t>, </a:t>
            </a:r>
            <a:r>
              <a:rPr lang="en-US" sz="2400" dirty="0" err="1"/>
              <a:t>kā</a:t>
            </a:r>
            <a:r>
              <a:rPr lang="en-US" sz="2400" dirty="0"/>
              <a:t> </a:t>
            </a:r>
            <a:r>
              <a:rPr lang="en-US" sz="2400" dirty="0" err="1"/>
              <a:t>arī</a:t>
            </a:r>
            <a:r>
              <a:rPr lang="en-US" sz="2400" dirty="0"/>
              <a:t> </a:t>
            </a:r>
            <a:r>
              <a:rPr lang="en-US" sz="2400" dirty="0" err="1"/>
              <a:t>veicinātu</a:t>
            </a:r>
            <a:r>
              <a:rPr lang="en-US" sz="2400" dirty="0"/>
              <a:t> </a:t>
            </a:r>
            <a:r>
              <a:rPr lang="en-US" sz="2400" dirty="0" err="1"/>
              <a:t>viņu</a:t>
            </a:r>
            <a:r>
              <a:rPr lang="en-US" sz="2400" dirty="0"/>
              <a:t> </a:t>
            </a:r>
            <a:r>
              <a:rPr lang="en-US" sz="2400" dirty="0" err="1"/>
              <a:t>radošo</a:t>
            </a:r>
            <a:r>
              <a:rPr lang="en-US" sz="2400" dirty="0"/>
              <a:t> </a:t>
            </a:r>
            <a:r>
              <a:rPr lang="en-US" sz="2400" dirty="0" err="1"/>
              <a:t>domāšanu</a:t>
            </a:r>
            <a:r>
              <a:rPr lang="en-US" sz="2400" dirty="0"/>
              <a:t> un </a:t>
            </a:r>
            <a:r>
              <a:rPr lang="en-US" sz="2400" dirty="0" err="1"/>
              <a:t>inovāciju</a:t>
            </a:r>
            <a:r>
              <a:rPr lang="en-US" sz="2400" dirty="0"/>
              <a:t> </a:t>
            </a:r>
            <a:r>
              <a:rPr lang="en-US" sz="2400" dirty="0" err="1"/>
              <a:t>prasmes</a:t>
            </a:r>
            <a:r>
              <a:rPr lang="en-US" sz="2400" dirty="0"/>
              <a:t>.</a:t>
            </a:r>
          </a:p>
          <a:p>
            <a:r>
              <a:rPr lang="en-US" dirty="0" err="1"/>
              <a:t>Cilvēkiem</a:t>
            </a:r>
            <a:r>
              <a:rPr lang="en-US" dirty="0"/>
              <a:t>, </a:t>
            </a:r>
            <a:r>
              <a:rPr lang="en-US" dirty="0" err="1"/>
              <a:t>kuriem</a:t>
            </a:r>
            <a:r>
              <a:rPr lang="en-US" dirty="0"/>
              <a:t> </a:t>
            </a:r>
            <a:r>
              <a:rPr lang="en-US" dirty="0" err="1"/>
              <a:t>ir</a:t>
            </a:r>
            <a:r>
              <a:rPr lang="en-US" dirty="0"/>
              <a:t> </a:t>
            </a:r>
            <a:r>
              <a:rPr lang="en-US" dirty="0" err="1"/>
              <a:t>laba</a:t>
            </a:r>
            <a:r>
              <a:rPr lang="en-US" dirty="0"/>
              <a:t> </a:t>
            </a:r>
            <a:r>
              <a:rPr lang="en-US" dirty="0" err="1"/>
              <a:t>vizuālā</a:t>
            </a:r>
            <a:r>
              <a:rPr lang="en-US" dirty="0"/>
              <a:t> </a:t>
            </a:r>
            <a:r>
              <a:rPr lang="en-US" dirty="0" err="1"/>
              <a:t>pratība</a:t>
            </a:r>
            <a:r>
              <a:rPr lang="en-US" dirty="0"/>
              <a:t>, </a:t>
            </a:r>
            <a:r>
              <a:rPr lang="en-US" dirty="0" err="1"/>
              <a:t>var</a:t>
            </a:r>
            <a:r>
              <a:rPr lang="en-US" dirty="0"/>
              <a:t> </a:t>
            </a:r>
            <a:r>
              <a:rPr lang="en-US" dirty="0" err="1"/>
              <a:t>labāk</a:t>
            </a:r>
            <a:r>
              <a:rPr lang="en-US" dirty="0"/>
              <a:t> </a:t>
            </a:r>
            <a:r>
              <a:rPr lang="en-US" dirty="0" err="1"/>
              <a:t>veikties</a:t>
            </a:r>
            <a:r>
              <a:rPr lang="en-US" dirty="0"/>
              <a:t> </a:t>
            </a:r>
            <a:r>
              <a:rPr lang="en-US" dirty="0" err="1"/>
              <a:t>komunikācijā</a:t>
            </a:r>
            <a:r>
              <a:rPr lang="en-US" dirty="0"/>
              <a:t> </a:t>
            </a:r>
            <a:r>
              <a:rPr lang="en-US" dirty="0" err="1"/>
              <a:t>vizuālajā</a:t>
            </a:r>
            <a:r>
              <a:rPr lang="en-US" dirty="0"/>
              <a:t> </a:t>
            </a:r>
            <a:r>
              <a:rPr lang="en-US" dirty="0" err="1"/>
              <a:t>vidē</a:t>
            </a:r>
            <a:r>
              <a:rPr lang="en-US" dirty="0"/>
              <a:t>. </a:t>
            </a:r>
          </a:p>
          <a:p>
            <a:r>
              <a:rPr lang="en-US" dirty="0" err="1"/>
              <a:t>Vizuālā</a:t>
            </a:r>
            <a:r>
              <a:rPr lang="en-US" dirty="0"/>
              <a:t> </a:t>
            </a:r>
            <a:r>
              <a:rPr lang="en-US" dirty="0" err="1"/>
              <a:t>pratība</a:t>
            </a:r>
            <a:r>
              <a:rPr lang="en-US" dirty="0"/>
              <a:t> </a:t>
            </a:r>
            <a:r>
              <a:rPr lang="en-US" dirty="0" err="1"/>
              <a:t>var</a:t>
            </a:r>
            <a:r>
              <a:rPr lang="en-US" dirty="0"/>
              <a:t> </a:t>
            </a:r>
            <a:r>
              <a:rPr lang="en-US" dirty="0" err="1"/>
              <a:t>būt</a:t>
            </a:r>
            <a:r>
              <a:rPr lang="en-US" dirty="0"/>
              <a:t> </a:t>
            </a:r>
            <a:r>
              <a:rPr lang="en-US" dirty="0" err="1"/>
              <a:t>ļoti</a:t>
            </a:r>
            <a:r>
              <a:rPr lang="en-US" dirty="0"/>
              <a:t> </a:t>
            </a:r>
            <a:r>
              <a:rPr lang="en-US" dirty="0" err="1"/>
              <a:t>noderīga</a:t>
            </a:r>
            <a:r>
              <a:rPr lang="en-US" dirty="0"/>
              <a:t> </a:t>
            </a:r>
            <a:r>
              <a:rPr lang="en-US" dirty="0" err="1"/>
              <a:t>darbā</a:t>
            </a:r>
            <a:r>
              <a:rPr lang="en-US" dirty="0"/>
              <a:t>, </a:t>
            </a:r>
            <a:r>
              <a:rPr lang="en-US" dirty="0" err="1"/>
              <a:t>kur</a:t>
            </a:r>
            <a:r>
              <a:rPr lang="en-US" dirty="0"/>
              <a:t> </a:t>
            </a:r>
            <a:r>
              <a:rPr lang="en-US" dirty="0" err="1"/>
              <a:t>jums</a:t>
            </a:r>
            <a:r>
              <a:rPr lang="en-US" dirty="0"/>
              <a:t> </a:t>
            </a:r>
            <a:r>
              <a:rPr lang="en-US" dirty="0" err="1"/>
              <a:t>varētu</a:t>
            </a:r>
            <a:r>
              <a:rPr lang="en-US" dirty="0"/>
              <a:t> </a:t>
            </a:r>
            <a:r>
              <a:rPr lang="en-US" dirty="0" err="1"/>
              <a:t>nākties</a:t>
            </a:r>
            <a:r>
              <a:rPr lang="en-US" dirty="0"/>
              <a:t> </a:t>
            </a:r>
            <a:r>
              <a:rPr lang="en-US" dirty="0" err="1"/>
              <a:t>gatavot</a:t>
            </a:r>
            <a:r>
              <a:rPr lang="en-US" dirty="0"/>
              <a:t> </a:t>
            </a:r>
            <a:r>
              <a:rPr lang="en-US" dirty="0" err="1"/>
              <a:t>plakātus</a:t>
            </a:r>
            <a:r>
              <a:rPr lang="en-US" dirty="0"/>
              <a:t> </a:t>
            </a:r>
            <a:r>
              <a:rPr lang="en-US" dirty="0" err="1"/>
              <a:t>vai</a:t>
            </a:r>
            <a:r>
              <a:rPr lang="en-US" dirty="0"/>
              <a:t> </a:t>
            </a:r>
            <a:r>
              <a:rPr lang="en-US" dirty="0" err="1"/>
              <a:t>reklāmu</a:t>
            </a:r>
            <a:r>
              <a:rPr lang="en-US" dirty="0"/>
              <a:t>, </a:t>
            </a:r>
            <a:r>
              <a:rPr lang="en-US" dirty="0" err="1"/>
              <a:t>īpaši</a:t>
            </a:r>
            <a:r>
              <a:rPr lang="en-US" dirty="0"/>
              <a:t>, </a:t>
            </a:r>
            <a:r>
              <a:rPr lang="en-US" dirty="0" err="1"/>
              <a:t>lai</a:t>
            </a:r>
            <a:r>
              <a:rPr lang="en-US" dirty="0"/>
              <a:t> </a:t>
            </a:r>
            <a:r>
              <a:rPr lang="en-US" dirty="0" err="1"/>
              <a:t>dalītos</a:t>
            </a:r>
            <a:r>
              <a:rPr lang="en-US" dirty="0"/>
              <a:t> </a:t>
            </a:r>
            <a:r>
              <a:rPr lang="en-US" dirty="0" err="1"/>
              <a:t>informācijā</a:t>
            </a:r>
            <a:r>
              <a:rPr lang="en-US" dirty="0"/>
              <a:t> </a:t>
            </a:r>
            <a:r>
              <a:rPr lang="en-US" dirty="0" err="1"/>
              <a:t>ar</a:t>
            </a:r>
            <a:r>
              <a:rPr lang="en-US" dirty="0"/>
              <a:t> </a:t>
            </a:r>
            <a:r>
              <a:rPr lang="en-US" dirty="0" err="1"/>
              <a:t>faktiem</a:t>
            </a:r>
            <a:r>
              <a:rPr lang="en-US" dirty="0"/>
              <a:t> par </a:t>
            </a:r>
            <a:r>
              <a:rPr lang="en-US" dirty="0" err="1"/>
              <a:t>kaut</a:t>
            </a:r>
            <a:r>
              <a:rPr lang="en-US" dirty="0"/>
              <a:t> </a:t>
            </a:r>
            <a:r>
              <a:rPr lang="en-US" dirty="0" err="1"/>
              <a:t>ko</a:t>
            </a:r>
            <a:r>
              <a:rPr lang="en-US" dirty="0"/>
              <a:t>, </a:t>
            </a:r>
            <a:r>
              <a:rPr lang="en-US" dirty="0" err="1"/>
              <a:t>ko</a:t>
            </a:r>
            <a:r>
              <a:rPr lang="en-US" dirty="0"/>
              <a:t> </a:t>
            </a:r>
            <a:r>
              <a:rPr lang="en-US" dirty="0" err="1"/>
              <a:t>jūs</a:t>
            </a:r>
            <a:r>
              <a:rPr lang="en-US" dirty="0"/>
              <a:t> </a:t>
            </a:r>
            <a:r>
              <a:rPr lang="en-US" dirty="0" err="1"/>
              <a:t>gribiet</a:t>
            </a:r>
            <a:r>
              <a:rPr lang="en-US" dirty="0"/>
              <a:t> </a:t>
            </a:r>
            <a:r>
              <a:rPr lang="en-US" dirty="0" err="1"/>
              <a:t>reklamēt</a:t>
            </a:r>
            <a:r>
              <a:rPr lang="en-US" dirty="0"/>
              <a:t>. </a:t>
            </a:r>
          </a:p>
        </p:txBody>
      </p:sp>
      <p:sp>
        <p:nvSpPr>
          <p:cNvPr id="4" name="Text Placeholder 3">
            <a:extLst>
              <a:ext uri="{FF2B5EF4-FFF2-40B4-BE49-F238E27FC236}">
                <a16:creationId xmlns:a16="http://schemas.microsoft.com/office/drawing/2014/main" id="{4674092E-DDBA-3142-BFA3-6FF47CD5E411}"/>
              </a:ext>
            </a:extLst>
          </p:cNvPr>
          <p:cNvSpPr>
            <a:spLocks noGrp="1"/>
          </p:cNvSpPr>
          <p:nvPr>
            <p:ph type="body" sz="quarter" idx="18"/>
          </p:nvPr>
        </p:nvSpPr>
        <p:spPr>
          <a:xfrm>
            <a:off x="447066" y="309491"/>
            <a:ext cx="5648934" cy="636669"/>
          </a:xfrm>
        </p:spPr>
        <p:txBody>
          <a:bodyPr/>
          <a:lstStyle/>
          <a:p>
            <a:r>
              <a:rPr lang="en-US" dirty="0" err="1"/>
              <a:t>Vizuālā</a:t>
            </a:r>
            <a:r>
              <a:rPr lang="en-US" dirty="0"/>
              <a:t> </a:t>
            </a:r>
            <a:r>
              <a:rPr lang="en-US" dirty="0" err="1"/>
              <a:t>pratība</a:t>
            </a:r>
            <a:endParaRPr lang="x-none" dirty="0"/>
          </a:p>
        </p:txBody>
      </p:sp>
      <p:pic>
        <p:nvPicPr>
          <p:cNvPr id="7" name="Picture Placeholder 6">
            <a:extLst>
              <a:ext uri="{FF2B5EF4-FFF2-40B4-BE49-F238E27FC236}">
                <a16:creationId xmlns:a16="http://schemas.microsoft.com/office/drawing/2014/main" id="{BBCA3B89-3C6B-754B-B43E-FD1F49C0507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2348" b="22348"/>
          <a:stretch>
            <a:fillRect/>
          </a:stretch>
        </p:blipFill>
        <p:spPr>
          <a:xfrm>
            <a:off x="6420970" y="1661532"/>
            <a:ext cx="5767498" cy="4252531"/>
          </a:xfrm>
        </p:spPr>
      </p:pic>
    </p:spTree>
    <p:extLst>
      <p:ext uri="{BB962C8B-B14F-4D97-AF65-F5344CB8AC3E}">
        <p14:creationId xmlns:p14="http://schemas.microsoft.com/office/powerpoint/2010/main" val="13270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r>
              <a:rPr lang="en-US" dirty="0" err="1">
                <a:ea typeface="+mn-lt"/>
                <a:cs typeface="+mn-lt"/>
              </a:rPr>
              <a:t>Thinglink</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rīks</a:t>
            </a:r>
            <a:r>
              <a:rPr lang="en-US" dirty="0">
                <a:ea typeface="+mn-lt"/>
                <a:cs typeface="+mn-lt"/>
              </a:rPr>
              <a:t>, </a:t>
            </a:r>
            <a:r>
              <a:rPr lang="en-US" dirty="0" err="1">
                <a:ea typeface="+mn-lt"/>
                <a:cs typeface="+mn-lt"/>
              </a:rPr>
              <a:t>kas</a:t>
            </a:r>
            <a:r>
              <a:rPr lang="en-US" dirty="0">
                <a:ea typeface="+mn-lt"/>
                <a:cs typeface="+mn-lt"/>
              </a:rPr>
              <a:t> </a:t>
            </a:r>
            <a:r>
              <a:rPr lang="en-US" dirty="0" err="1">
                <a:ea typeface="+mn-lt"/>
                <a:cs typeface="+mn-lt"/>
              </a:rPr>
              <a:t>ļauj</a:t>
            </a:r>
            <a:r>
              <a:rPr lang="en-US" dirty="0">
                <a:ea typeface="+mn-lt"/>
                <a:cs typeface="+mn-lt"/>
              </a:rPr>
              <a:t> </a:t>
            </a:r>
            <a:r>
              <a:rPr lang="en-US" dirty="0" err="1">
                <a:ea typeface="+mn-lt"/>
                <a:cs typeface="+mn-lt"/>
              </a:rPr>
              <a:t>izglītotājiem</a:t>
            </a:r>
            <a:r>
              <a:rPr lang="en-US" dirty="0">
                <a:ea typeface="+mn-lt"/>
                <a:cs typeface="+mn-lt"/>
              </a:rPr>
              <a:t> un </a:t>
            </a:r>
            <a:r>
              <a:rPr lang="en-US" dirty="0" err="1">
                <a:ea typeface="+mn-lt"/>
                <a:cs typeface="+mn-lt"/>
              </a:rPr>
              <a:t>studentiem</a:t>
            </a:r>
            <a:r>
              <a:rPr lang="en-US" dirty="0">
                <a:ea typeface="+mn-lt"/>
                <a:cs typeface="+mn-lt"/>
              </a:rPr>
              <a:t> </a:t>
            </a:r>
            <a:r>
              <a:rPr lang="en-US" dirty="0" err="1">
                <a:ea typeface="+mn-lt"/>
                <a:cs typeface="+mn-lt"/>
              </a:rPr>
              <a:t>iegūt</a:t>
            </a:r>
            <a:r>
              <a:rPr lang="en-US" dirty="0">
                <a:ea typeface="+mn-lt"/>
                <a:cs typeface="+mn-lt"/>
              </a:rPr>
              <a:t> audio, video un </a:t>
            </a:r>
            <a:r>
              <a:rPr lang="en-US" dirty="0" err="1">
                <a:ea typeface="+mn-lt"/>
                <a:cs typeface="+mn-lt"/>
              </a:rPr>
              <a:t>bagātinātas</a:t>
            </a:r>
            <a:r>
              <a:rPr lang="en-US" dirty="0">
                <a:ea typeface="+mn-lt"/>
                <a:cs typeface="+mn-lt"/>
              </a:rPr>
              <a:t> </a:t>
            </a:r>
            <a:r>
              <a:rPr lang="en-US" dirty="0" err="1">
                <a:ea typeface="+mn-lt"/>
                <a:cs typeface="+mn-lt"/>
              </a:rPr>
              <a:t>multivides</a:t>
            </a:r>
            <a:r>
              <a:rPr lang="en-US" dirty="0">
                <a:ea typeface="+mn-lt"/>
                <a:cs typeface="+mn-lt"/>
              </a:rPr>
              <a:t> </a:t>
            </a:r>
            <a:r>
              <a:rPr lang="en-US" dirty="0" err="1">
                <a:ea typeface="+mn-lt"/>
                <a:cs typeface="+mn-lt"/>
              </a:rPr>
              <a:t>saites</a:t>
            </a:r>
            <a:r>
              <a:rPr lang="en-US" dirty="0">
                <a:ea typeface="+mn-lt"/>
                <a:cs typeface="+mn-lt"/>
              </a:rPr>
              <a:t> </a:t>
            </a:r>
            <a:r>
              <a:rPr lang="en-US" dirty="0" err="1">
                <a:ea typeface="+mn-lt"/>
                <a:cs typeface="+mn-lt"/>
              </a:rPr>
              <a:t>tieši</a:t>
            </a:r>
            <a:r>
              <a:rPr lang="en-US" dirty="0">
                <a:ea typeface="+mn-lt"/>
                <a:cs typeface="+mn-lt"/>
              </a:rPr>
              <a:t> </a:t>
            </a:r>
            <a:r>
              <a:rPr lang="en-US" dirty="0" err="1">
                <a:ea typeface="+mn-lt"/>
                <a:cs typeface="+mn-lt"/>
              </a:rPr>
              <a:t>attēlos</a:t>
            </a:r>
            <a:r>
              <a:rPr lang="en-US" dirty="0">
                <a:ea typeface="+mn-lt"/>
                <a:cs typeface="+mn-lt"/>
              </a:rPr>
              <a:t> un </a:t>
            </a:r>
            <a:r>
              <a:rPr lang="en-US" dirty="0" err="1">
                <a:ea typeface="+mn-lt"/>
                <a:cs typeface="+mn-lt"/>
              </a:rPr>
              <a:t>dalīties</a:t>
            </a:r>
            <a:r>
              <a:rPr lang="en-US" dirty="0">
                <a:ea typeface="+mn-lt"/>
                <a:cs typeface="+mn-lt"/>
              </a:rPr>
              <a:t> </a:t>
            </a:r>
            <a:r>
              <a:rPr lang="en-US" dirty="0" err="1">
                <a:ea typeface="+mn-lt"/>
                <a:cs typeface="+mn-lt"/>
              </a:rPr>
              <a:t>ar</a:t>
            </a:r>
            <a:r>
              <a:rPr lang="en-US" dirty="0">
                <a:ea typeface="+mn-lt"/>
                <a:cs typeface="+mn-lt"/>
              </a:rPr>
              <a:t> </a:t>
            </a:r>
            <a:r>
              <a:rPr lang="en-US" dirty="0" err="1">
                <a:ea typeface="+mn-lt"/>
                <a:cs typeface="+mn-lt"/>
              </a:rPr>
              <a:t>tiem</a:t>
            </a:r>
            <a:r>
              <a:rPr lang="en-US" dirty="0">
                <a:ea typeface="+mn-lt"/>
                <a:cs typeface="+mn-lt"/>
              </a:rPr>
              <a:t> </a:t>
            </a:r>
            <a:r>
              <a:rPr lang="en-US" dirty="0" err="1">
                <a:ea typeface="+mn-lt"/>
                <a:cs typeface="+mn-lt"/>
              </a:rPr>
              <a:t>tīmeklī</a:t>
            </a:r>
            <a:r>
              <a:rPr lang="en-US" dirty="0">
                <a:ea typeface="+mn-lt"/>
                <a:cs typeface="+mn-lt"/>
              </a:rPr>
              <a:t>, </a:t>
            </a:r>
            <a:r>
              <a:rPr lang="en-US" dirty="0" err="1">
                <a:ea typeface="+mn-lt"/>
                <a:cs typeface="+mn-lt"/>
              </a:rPr>
              <a:t>kā</a:t>
            </a:r>
            <a:r>
              <a:rPr lang="en-US" dirty="0">
                <a:ea typeface="+mn-lt"/>
                <a:cs typeface="+mn-lt"/>
              </a:rPr>
              <a:t> </a:t>
            </a:r>
            <a:r>
              <a:rPr lang="en-US" dirty="0" err="1">
                <a:ea typeface="+mn-lt"/>
                <a:cs typeface="+mn-lt"/>
              </a:rPr>
              <a:t>arī</a:t>
            </a:r>
            <a:r>
              <a:rPr lang="en-US" dirty="0">
                <a:ea typeface="+mn-lt"/>
                <a:cs typeface="+mn-lt"/>
              </a:rPr>
              <a:t> </a:t>
            </a:r>
            <a:r>
              <a:rPr lang="en-US" dirty="0" err="1">
                <a:ea typeface="+mn-lt"/>
                <a:cs typeface="+mn-lt"/>
              </a:rPr>
              <a:t>viegli</a:t>
            </a:r>
            <a:r>
              <a:rPr lang="en-US" dirty="0">
                <a:ea typeface="+mn-lt"/>
                <a:cs typeface="+mn-lt"/>
              </a:rPr>
              <a:t> </a:t>
            </a:r>
            <a:r>
              <a:rPr lang="en-US" dirty="0" err="1">
                <a:ea typeface="+mn-lt"/>
                <a:cs typeface="+mn-lt"/>
              </a:rPr>
              <a:t>ar</a:t>
            </a:r>
            <a:r>
              <a:rPr lang="en-US" dirty="0">
                <a:ea typeface="+mn-lt"/>
                <a:cs typeface="+mn-lt"/>
              </a:rPr>
              <a:t> </a:t>
            </a:r>
            <a:r>
              <a:rPr lang="en-US" dirty="0" err="1">
                <a:ea typeface="+mn-lt"/>
                <a:cs typeface="+mn-lt"/>
              </a:rPr>
              <a:t>tiem</a:t>
            </a:r>
            <a:r>
              <a:rPr lang="en-US" dirty="0">
                <a:ea typeface="+mn-lt"/>
                <a:cs typeface="+mn-lt"/>
              </a:rPr>
              <a:t> </a:t>
            </a:r>
            <a:r>
              <a:rPr lang="en-US" dirty="0" err="1">
                <a:ea typeface="+mn-lt"/>
                <a:cs typeface="+mn-lt"/>
              </a:rPr>
              <a:t>rīkoties</a:t>
            </a:r>
            <a:r>
              <a:rPr lang="en-US" dirty="0">
                <a:ea typeface="+mn-lt"/>
                <a:cs typeface="+mn-lt"/>
              </a:rPr>
              <a:t>.  </a:t>
            </a:r>
            <a:r>
              <a:rPr lang="en-US" dirty="0" err="1">
                <a:ea typeface="+mn-lt"/>
                <a:cs typeface="+mn-lt"/>
              </a:rPr>
              <a:t>Thinglink</a:t>
            </a:r>
            <a:r>
              <a:rPr lang="en-US" dirty="0">
                <a:ea typeface="+mn-lt"/>
                <a:cs typeface="+mn-lt"/>
              </a:rPr>
              <a:t> </a:t>
            </a:r>
            <a:r>
              <a:rPr lang="en-US" dirty="0" err="1">
                <a:ea typeface="+mn-lt"/>
                <a:cs typeface="+mn-lt"/>
              </a:rPr>
              <a:t>veicina</a:t>
            </a:r>
            <a:r>
              <a:rPr lang="en-US" dirty="0">
                <a:ea typeface="+mn-lt"/>
                <a:cs typeface="+mn-lt"/>
              </a:rPr>
              <a:t> </a:t>
            </a:r>
            <a:r>
              <a:rPr lang="en-US" dirty="0" err="1">
                <a:ea typeface="+mn-lt"/>
                <a:cs typeface="+mn-lt"/>
              </a:rPr>
              <a:t>interaktīvu</a:t>
            </a:r>
            <a:r>
              <a:rPr lang="en-US" dirty="0">
                <a:ea typeface="+mn-lt"/>
                <a:cs typeface="+mn-lt"/>
              </a:rPr>
              <a:t> </a:t>
            </a:r>
            <a:r>
              <a:rPr lang="en-US" dirty="0" err="1">
                <a:ea typeface="+mn-lt"/>
                <a:cs typeface="+mn-lt"/>
              </a:rPr>
              <a:t>domāšanu</a:t>
            </a:r>
            <a:r>
              <a:rPr lang="en-US" dirty="0">
                <a:ea typeface="+mn-lt"/>
                <a:cs typeface="+mn-lt"/>
              </a:rPr>
              <a:t> un </a:t>
            </a:r>
            <a:r>
              <a:rPr lang="en-US" dirty="0" err="1">
                <a:ea typeface="+mn-lt"/>
                <a:cs typeface="+mn-lt"/>
              </a:rPr>
              <a:t>sadarbību</a:t>
            </a:r>
            <a:r>
              <a:rPr lang="en-US" dirty="0">
                <a:ea typeface="+mn-lt"/>
                <a:cs typeface="+mn-lt"/>
              </a:rPr>
              <a:t>. </a:t>
            </a:r>
            <a:r>
              <a:rPr lang="en-US" dirty="0" err="1">
                <a:ea typeface="+mn-lt"/>
                <a:cs typeface="+mn-lt"/>
              </a:rPr>
              <a:t>Profesionālā</a:t>
            </a:r>
            <a:r>
              <a:rPr lang="en-US" dirty="0">
                <a:ea typeface="+mn-lt"/>
                <a:cs typeface="+mn-lt"/>
              </a:rPr>
              <a:t> </a:t>
            </a:r>
            <a:r>
              <a:rPr lang="en-US" dirty="0" err="1">
                <a:ea typeface="+mn-lt"/>
                <a:cs typeface="+mn-lt"/>
              </a:rPr>
              <a:t>vidē</a:t>
            </a:r>
            <a:r>
              <a:rPr lang="en-US" dirty="0">
                <a:ea typeface="+mn-lt"/>
                <a:cs typeface="+mn-lt"/>
              </a:rPr>
              <a:t> to </a:t>
            </a:r>
            <a:r>
              <a:rPr lang="en-US" dirty="0" err="1">
                <a:ea typeface="+mn-lt"/>
                <a:cs typeface="+mn-lt"/>
              </a:rPr>
              <a:t>var</a:t>
            </a:r>
            <a:r>
              <a:rPr lang="en-US" dirty="0">
                <a:ea typeface="+mn-lt"/>
                <a:cs typeface="+mn-lt"/>
              </a:rPr>
              <a:t> </a:t>
            </a:r>
            <a:r>
              <a:rPr lang="en-US" dirty="0" err="1">
                <a:ea typeface="+mn-lt"/>
                <a:cs typeface="+mn-lt"/>
              </a:rPr>
              <a:t>viegli</a:t>
            </a:r>
            <a:r>
              <a:rPr lang="en-US" dirty="0">
                <a:ea typeface="+mn-lt"/>
                <a:cs typeface="+mn-lt"/>
              </a:rPr>
              <a:t> </a:t>
            </a:r>
            <a:r>
              <a:rPr lang="en-US" dirty="0" err="1">
                <a:ea typeface="+mn-lt"/>
                <a:cs typeface="+mn-lt"/>
              </a:rPr>
              <a:t>iekļaut</a:t>
            </a:r>
            <a:r>
              <a:rPr lang="en-US" dirty="0">
                <a:ea typeface="+mn-lt"/>
                <a:cs typeface="+mn-lt"/>
              </a:rPr>
              <a:t> </a:t>
            </a:r>
            <a:r>
              <a:rPr lang="en-US" dirty="0" err="1">
                <a:ea typeface="+mn-lt"/>
                <a:cs typeface="+mn-lt"/>
              </a:rPr>
              <a:t>grupu</a:t>
            </a:r>
            <a:r>
              <a:rPr lang="en-US" dirty="0">
                <a:ea typeface="+mn-lt"/>
                <a:cs typeface="+mn-lt"/>
              </a:rPr>
              <a:t> </a:t>
            </a:r>
            <a:r>
              <a:rPr lang="en-US" dirty="0" err="1">
                <a:ea typeface="+mn-lt"/>
                <a:cs typeface="+mn-lt"/>
              </a:rPr>
              <a:t>darbā</a:t>
            </a:r>
            <a:r>
              <a:rPr lang="en-US" dirty="0">
                <a:ea typeface="+mn-lt"/>
                <a:cs typeface="+mn-lt"/>
              </a:rPr>
              <a:t>. </a:t>
            </a:r>
          </a:p>
          <a:p>
            <a:r>
              <a:rPr lang="en-US" dirty="0" err="1">
                <a:ea typeface="+mn-lt"/>
                <a:cs typeface="+mn-lt"/>
              </a:rPr>
              <a:t>Thinglink</a:t>
            </a:r>
            <a:r>
              <a:rPr lang="en-US" dirty="0">
                <a:ea typeface="+mn-lt"/>
                <a:cs typeface="+mn-lt"/>
              </a:rPr>
              <a:t> </a:t>
            </a:r>
            <a:r>
              <a:rPr lang="en-US" dirty="0" err="1">
                <a:ea typeface="+mn-lt"/>
                <a:cs typeface="+mn-lt"/>
              </a:rPr>
              <a:t>var</a:t>
            </a:r>
            <a:r>
              <a:rPr lang="en-US" dirty="0">
                <a:ea typeface="+mn-lt"/>
                <a:cs typeface="+mn-lt"/>
              </a:rPr>
              <a:t> </a:t>
            </a:r>
            <a:r>
              <a:rPr lang="en-US" dirty="0" err="1">
                <a:ea typeface="+mn-lt"/>
                <a:cs typeface="+mn-lt"/>
              </a:rPr>
              <a:t>tikt</a:t>
            </a:r>
            <a:r>
              <a:rPr lang="en-US" dirty="0">
                <a:ea typeface="+mn-lt"/>
                <a:cs typeface="+mn-lt"/>
              </a:rPr>
              <a:t> </a:t>
            </a:r>
            <a:r>
              <a:rPr lang="en-US" dirty="0" err="1">
                <a:ea typeface="+mn-lt"/>
                <a:cs typeface="+mn-lt"/>
              </a:rPr>
              <a:t>lietots</a:t>
            </a:r>
            <a:r>
              <a:rPr lang="en-US" dirty="0">
                <a:ea typeface="+mn-lt"/>
                <a:cs typeface="+mn-lt"/>
              </a:rPr>
              <a:t>, </a:t>
            </a:r>
            <a:r>
              <a:rPr lang="en-US" dirty="0" err="1">
                <a:ea typeface="+mn-lt"/>
                <a:cs typeface="+mn-lt"/>
              </a:rPr>
              <a:t>lai</a:t>
            </a:r>
            <a:r>
              <a:rPr lang="en-US" dirty="0">
                <a:ea typeface="+mn-lt"/>
                <a:cs typeface="+mn-lt"/>
              </a:rPr>
              <a:t> </a:t>
            </a:r>
            <a:r>
              <a:rPr lang="en-US" dirty="0" err="1">
                <a:ea typeface="+mn-lt"/>
                <a:cs typeface="+mn-lt"/>
              </a:rPr>
              <a:t>ievietoti</a:t>
            </a:r>
            <a:r>
              <a:rPr lang="en-US" dirty="0">
                <a:ea typeface="+mn-lt"/>
                <a:cs typeface="+mn-lt"/>
              </a:rPr>
              <a:t> </a:t>
            </a:r>
            <a:r>
              <a:rPr lang="en-US" dirty="0" err="1">
                <a:ea typeface="+mn-lt"/>
                <a:cs typeface="+mn-lt"/>
              </a:rPr>
              <a:t>attēlus</a:t>
            </a:r>
            <a:r>
              <a:rPr lang="en-US" dirty="0">
                <a:ea typeface="+mn-lt"/>
                <a:cs typeface="+mn-lt"/>
              </a:rPr>
              <a:t> un video, </a:t>
            </a:r>
            <a:r>
              <a:rPr lang="en-US" dirty="0" err="1">
                <a:ea typeface="+mn-lt"/>
                <a:cs typeface="+mn-lt"/>
              </a:rPr>
              <a:t>kuri</a:t>
            </a:r>
            <a:r>
              <a:rPr lang="en-US" dirty="0">
                <a:ea typeface="+mn-lt"/>
                <a:cs typeface="+mn-lt"/>
              </a:rPr>
              <a:t> </a:t>
            </a:r>
            <a:r>
              <a:rPr lang="en-US" dirty="0" err="1">
                <a:ea typeface="+mn-lt"/>
                <a:cs typeface="+mn-lt"/>
              </a:rPr>
              <a:t>radīs</a:t>
            </a:r>
            <a:r>
              <a:rPr lang="en-US" dirty="0">
                <a:ea typeface="+mn-lt"/>
                <a:cs typeface="+mn-lt"/>
              </a:rPr>
              <a:t> </a:t>
            </a:r>
            <a:r>
              <a:rPr lang="en-US" dirty="0" err="1">
                <a:ea typeface="+mn-lt"/>
                <a:cs typeface="+mn-lt"/>
              </a:rPr>
              <a:t>uznirstošu</a:t>
            </a:r>
            <a:r>
              <a:rPr lang="en-US" dirty="0">
                <a:ea typeface="+mn-lt"/>
                <a:cs typeface="+mn-lt"/>
              </a:rPr>
              <a:t> </a:t>
            </a:r>
            <a:r>
              <a:rPr lang="en-US" dirty="0" err="1">
                <a:ea typeface="+mn-lt"/>
                <a:cs typeface="+mn-lt"/>
              </a:rPr>
              <a:t>logu</a:t>
            </a:r>
            <a:r>
              <a:rPr lang="en-US" dirty="0">
                <a:ea typeface="+mn-lt"/>
                <a:cs typeface="+mn-lt"/>
              </a:rPr>
              <a:t> </a:t>
            </a:r>
            <a:r>
              <a:rPr lang="en-US" dirty="0" err="1">
                <a:ea typeface="+mn-lt"/>
                <a:cs typeface="+mn-lt"/>
              </a:rPr>
              <a:t>ar</a:t>
            </a:r>
            <a:r>
              <a:rPr lang="en-US" dirty="0">
                <a:ea typeface="+mn-lt"/>
                <a:cs typeface="+mn-lt"/>
              </a:rPr>
              <a:t> </a:t>
            </a:r>
            <a:r>
              <a:rPr lang="en-US" dirty="0" err="1">
                <a:ea typeface="+mn-lt"/>
                <a:cs typeface="+mn-lt"/>
              </a:rPr>
              <a:t>aprakstu</a:t>
            </a:r>
            <a:r>
              <a:rPr lang="en-US" dirty="0">
                <a:ea typeface="+mn-lt"/>
                <a:cs typeface="+mn-lt"/>
              </a:rPr>
              <a:t> </a:t>
            </a:r>
            <a:r>
              <a:rPr lang="en-US" dirty="0" err="1">
                <a:ea typeface="+mn-lt"/>
                <a:cs typeface="+mn-lt"/>
              </a:rPr>
              <a:t>vai</a:t>
            </a:r>
            <a:r>
              <a:rPr lang="en-US" dirty="0">
                <a:ea typeface="+mn-lt"/>
                <a:cs typeface="+mn-lt"/>
              </a:rPr>
              <a:t> </a:t>
            </a:r>
            <a:r>
              <a:rPr lang="en-US" dirty="0" err="1">
                <a:ea typeface="+mn-lt"/>
                <a:cs typeface="+mn-lt"/>
              </a:rPr>
              <a:t>saiti</a:t>
            </a:r>
            <a:r>
              <a:rPr lang="en-US" dirty="0">
                <a:ea typeface="+mn-lt"/>
                <a:cs typeface="+mn-lt"/>
              </a:rPr>
              <a:t> </a:t>
            </a:r>
            <a:r>
              <a:rPr lang="en-US" dirty="0" err="1">
                <a:ea typeface="+mn-lt"/>
                <a:cs typeface="+mn-lt"/>
              </a:rPr>
              <a:t>uz</a:t>
            </a:r>
            <a:r>
              <a:rPr lang="en-US" dirty="0">
                <a:ea typeface="+mn-lt"/>
                <a:cs typeface="+mn-lt"/>
              </a:rPr>
              <a:t> </a:t>
            </a:r>
            <a:r>
              <a:rPr lang="en-US" dirty="0" err="1">
                <a:ea typeface="+mn-lt"/>
                <a:cs typeface="+mn-lt"/>
              </a:rPr>
              <a:t>kaut</a:t>
            </a:r>
            <a:r>
              <a:rPr lang="en-US" dirty="0">
                <a:ea typeface="+mn-lt"/>
                <a:cs typeface="+mn-lt"/>
              </a:rPr>
              <a:t> </a:t>
            </a:r>
            <a:r>
              <a:rPr lang="en-US" dirty="0" err="1">
                <a:ea typeface="+mn-lt"/>
                <a:cs typeface="+mn-lt"/>
              </a:rPr>
              <a:t>ko</a:t>
            </a:r>
            <a:r>
              <a:rPr lang="en-US" dirty="0">
                <a:ea typeface="+mn-lt"/>
                <a:cs typeface="+mn-lt"/>
              </a:rPr>
              <a:t> </a:t>
            </a:r>
            <a:r>
              <a:rPr lang="en-US" dirty="0" err="1">
                <a:ea typeface="+mn-lt"/>
                <a:cs typeface="+mn-lt"/>
              </a:rPr>
              <a:t>citu</a:t>
            </a:r>
            <a:r>
              <a:rPr lang="en-US" dirty="0">
                <a:ea typeface="+mn-lt"/>
                <a:cs typeface="+mn-lt"/>
              </a:rPr>
              <a:t> </a:t>
            </a:r>
            <a:r>
              <a:rPr lang="en-US" dirty="0" err="1">
                <a:ea typeface="+mn-lt"/>
                <a:cs typeface="+mn-lt"/>
              </a:rPr>
              <a:t>tīmeklī</a:t>
            </a:r>
            <a:r>
              <a:rPr lang="en-US" dirty="0">
                <a:ea typeface="+mn-lt"/>
                <a:cs typeface="+mn-lt"/>
              </a:rPr>
              <a:t>, </a:t>
            </a:r>
            <a:r>
              <a:rPr lang="en-US" dirty="0" err="1">
                <a:ea typeface="+mn-lt"/>
                <a:cs typeface="+mn-lt"/>
              </a:rPr>
              <a:t>kad</a:t>
            </a:r>
            <a:r>
              <a:rPr lang="en-US" dirty="0">
                <a:ea typeface="+mn-lt"/>
                <a:cs typeface="+mn-lt"/>
              </a:rPr>
              <a:t> </a:t>
            </a:r>
            <a:r>
              <a:rPr lang="en-US" dirty="0" err="1">
                <a:ea typeface="+mn-lt"/>
                <a:cs typeface="+mn-lt"/>
              </a:rPr>
              <a:t>tiem</a:t>
            </a:r>
            <a:r>
              <a:rPr lang="en-US" dirty="0">
                <a:ea typeface="+mn-lt"/>
                <a:cs typeface="+mn-lt"/>
              </a:rPr>
              <a:t> </a:t>
            </a:r>
            <a:r>
              <a:rPr lang="en-US" dirty="0" err="1">
                <a:ea typeface="+mn-lt"/>
                <a:cs typeface="+mn-lt"/>
              </a:rPr>
              <a:t>ritina</a:t>
            </a:r>
            <a:r>
              <a:rPr lang="en-US" dirty="0">
                <a:ea typeface="+mn-lt"/>
                <a:cs typeface="+mn-lt"/>
              </a:rPr>
              <a:t> </a:t>
            </a:r>
            <a:r>
              <a:rPr lang="en-US" dirty="0" err="1">
                <a:ea typeface="+mn-lt"/>
                <a:cs typeface="+mn-lt"/>
              </a:rPr>
              <a:t>pāri</a:t>
            </a:r>
            <a:r>
              <a:rPr lang="en-US" dirty="0">
                <a:ea typeface="+mn-lt"/>
                <a:cs typeface="+mn-lt"/>
              </a:rPr>
              <a:t>. </a:t>
            </a:r>
            <a:r>
              <a:rPr lang="en-US" dirty="0" err="1">
                <a:ea typeface="+mn-lt"/>
                <a:cs typeface="+mn-lt"/>
              </a:rPr>
              <a:t>Lietotāji</a:t>
            </a:r>
            <a:r>
              <a:rPr lang="en-US" dirty="0">
                <a:ea typeface="+mn-lt"/>
                <a:cs typeface="+mn-lt"/>
              </a:rPr>
              <a:t> </a:t>
            </a:r>
            <a:r>
              <a:rPr lang="en-US" dirty="0" err="1">
                <a:ea typeface="+mn-lt"/>
                <a:cs typeface="+mn-lt"/>
              </a:rPr>
              <a:t>var</a:t>
            </a:r>
            <a:r>
              <a:rPr lang="en-US" dirty="0">
                <a:ea typeface="+mn-lt"/>
                <a:cs typeface="+mn-lt"/>
              </a:rPr>
              <a:t> </a:t>
            </a:r>
            <a:r>
              <a:rPr lang="en-US" dirty="0" err="1">
                <a:ea typeface="+mn-lt"/>
                <a:cs typeface="+mn-lt"/>
              </a:rPr>
              <a:t>padarīt</a:t>
            </a:r>
            <a:r>
              <a:rPr lang="en-US" dirty="0">
                <a:ea typeface="+mn-lt"/>
                <a:cs typeface="+mn-lt"/>
              </a:rPr>
              <a:t> </a:t>
            </a:r>
            <a:r>
              <a:rPr lang="en-US" dirty="0" err="1">
                <a:ea typeface="+mn-lt"/>
                <a:cs typeface="+mn-lt"/>
              </a:rPr>
              <a:t>statiskus</a:t>
            </a:r>
            <a:r>
              <a:rPr lang="en-US" dirty="0">
                <a:ea typeface="+mn-lt"/>
                <a:cs typeface="+mn-lt"/>
              </a:rPr>
              <a:t> </a:t>
            </a:r>
            <a:r>
              <a:rPr lang="en-US" dirty="0" err="1">
                <a:ea typeface="+mn-lt"/>
                <a:cs typeface="+mn-lt"/>
              </a:rPr>
              <a:t>attēlus</a:t>
            </a:r>
            <a:r>
              <a:rPr lang="en-US" dirty="0">
                <a:ea typeface="+mn-lt"/>
                <a:cs typeface="+mn-lt"/>
              </a:rPr>
              <a:t> par </a:t>
            </a:r>
            <a:r>
              <a:rPr lang="en-US" dirty="0" err="1">
                <a:ea typeface="+mn-lt"/>
                <a:cs typeface="+mn-lt"/>
              </a:rPr>
              <a:t>interaktīviem</a:t>
            </a:r>
            <a:r>
              <a:rPr lang="en-US" dirty="0">
                <a:ea typeface="+mn-lt"/>
                <a:cs typeface="+mn-lt"/>
              </a:rPr>
              <a:t>, </a:t>
            </a:r>
            <a:r>
              <a:rPr lang="en-US" dirty="0" err="1">
                <a:ea typeface="+mn-lt"/>
                <a:cs typeface="+mn-lt"/>
              </a:rPr>
              <a:t>kas</a:t>
            </a:r>
            <a:r>
              <a:rPr lang="en-US" dirty="0">
                <a:ea typeface="+mn-lt"/>
                <a:cs typeface="+mn-lt"/>
              </a:rPr>
              <a:t> </a:t>
            </a:r>
            <a:r>
              <a:rPr lang="en-US" dirty="0" err="1">
                <a:ea typeface="+mn-lt"/>
                <a:cs typeface="+mn-lt"/>
              </a:rPr>
              <a:t>mācīšanos</a:t>
            </a:r>
            <a:r>
              <a:rPr lang="en-US" dirty="0">
                <a:ea typeface="+mn-lt"/>
                <a:cs typeface="+mn-lt"/>
              </a:rPr>
              <a:t> </a:t>
            </a:r>
            <a:r>
              <a:rPr lang="en-US" dirty="0" err="1">
                <a:ea typeface="+mn-lt"/>
                <a:cs typeface="+mn-lt"/>
              </a:rPr>
              <a:t>padara</a:t>
            </a:r>
            <a:r>
              <a:rPr lang="en-US" dirty="0">
                <a:ea typeface="+mn-lt"/>
                <a:cs typeface="+mn-lt"/>
              </a:rPr>
              <a:t> </a:t>
            </a:r>
            <a:r>
              <a:rPr lang="en-US" dirty="0" err="1">
                <a:ea typeface="+mn-lt"/>
                <a:cs typeface="+mn-lt"/>
              </a:rPr>
              <a:t>daudz</a:t>
            </a:r>
            <a:r>
              <a:rPr lang="en-US" dirty="0">
                <a:ea typeface="+mn-lt"/>
                <a:cs typeface="+mn-lt"/>
              </a:rPr>
              <a:t> </a:t>
            </a:r>
            <a:r>
              <a:rPr lang="en-US" dirty="0" err="1">
                <a:ea typeface="+mn-lt"/>
                <a:cs typeface="+mn-lt"/>
              </a:rPr>
              <a:t>saistošāku</a:t>
            </a:r>
            <a:r>
              <a:rPr lang="en-US" dirty="0">
                <a:ea typeface="+mn-lt"/>
                <a:cs typeface="+mn-lt"/>
              </a:rPr>
              <a:t>. </a:t>
            </a:r>
          </a:p>
          <a:p>
            <a:endParaRPr lang="en-US" dirty="0">
              <a:ea typeface="+mn-lt"/>
              <a:cs typeface="+mn-lt"/>
            </a:endParaRPr>
          </a:p>
          <a:p>
            <a:r>
              <a:rPr lang="en-US" dirty="0" err="1">
                <a:ea typeface="+mn-lt"/>
                <a:cs typeface="+mn-lt"/>
              </a:rPr>
              <a:t>Rīka</a:t>
            </a:r>
            <a:r>
              <a:rPr lang="en-US" dirty="0">
                <a:ea typeface="+mn-lt"/>
                <a:cs typeface="+mn-lt"/>
              </a:rPr>
              <a:t> </a:t>
            </a:r>
            <a:r>
              <a:rPr lang="en-US" dirty="0" err="1">
                <a:ea typeface="+mn-lt"/>
                <a:cs typeface="+mn-lt"/>
              </a:rPr>
              <a:t>tīmekļa</a:t>
            </a:r>
            <a:r>
              <a:rPr lang="en-US" dirty="0">
                <a:ea typeface="+mn-lt"/>
                <a:cs typeface="+mn-lt"/>
              </a:rPr>
              <a:t> </a:t>
            </a:r>
            <a:r>
              <a:rPr lang="en-US" dirty="0" err="1">
                <a:ea typeface="+mn-lt"/>
                <a:cs typeface="+mn-lt"/>
              </a:rPr>
              <a:t>vietne</a:t>
            </a:r>
            <a:r>
              <a:rPr lang="en-US" dirty="0">
                <a:ea typeface="+mn-lt"/>
                <a:cs typeface="+mn-lt"/>
              </a:rPr>
              <a:t>: </a:t>
            </a:r>
            <a:r>
              <a:rPr lang="en-US" dirty="0">
                <a:solidFill>
                  <a:srgbClr val="F9A169"/>
                </a:solidFill>
                <a:ea typeface="+mn-lt"/>
                <a:cs typeface="+mn-lt"/>
                <a:hlinkClick r:id="rId2">
                  <a:extLst>
                    <a:ext uri="{A12FA001-AC4F-418D-AE19-62706E023703}">
                      <ahyp:hlinkClr xmlns:ahyp="http://schemas.microsoft.com/office/drawing/2018/hyperlinkcolor" val="tx"/>
                    </a:ext>
                  </a:extLst>
                </a:hlinkClick>
              </a:rPr>
              <a:t>Seamlessly make your images, videos, and 360 content interactive with Thinglink</a:t>
            </a:r>
            <a:endParaRPr lang="en-US" dirty="0">
              <a:solidFill>
                <a:srgbClr val="F9A169"/>
              </a:solidFill>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Rīks Deep Dive: Thinglink</a:t>
            </a:r>
          </a:p>
          <a:p>
            <a:endParaRPr lang="en-IE" dirty="0"/>
          </a:p>
        </p:txBody>
      </p:sp>
      <p:pic>
        <p:nvPicPr>
          <p:cNvPr id="1026" name="Picture 2" descr="GitHub - sulmanen/junction: ThingLink API demo for Junction">
            <a:extLst>
              <a:ext uri="{FF2B5EF4-FFF2-40B4-BE49-F238E27FC236}">
                <a16:creationId xmlns:a16="http://schemas.microsoft.com/office/drawing/2014/main" id="{0144CB6C-D417-5196-DFA2-E3C5D78597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3613" y="255403"/>
            <a:ext cx="4038600" cy="1133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647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r>
              <a:rPr lang="en-IE" b="1" dirty="0">
                <a:cs typeface="Calibri"/>
              </a:rPr>
              <a:t>Plusi par Thinglink:</a:t>
            </a:r>
          </a:p>
          <a:p>
            <a:pPr marL="342900" indent="-342900">
              <a:buChar char="•"/>
            </a:pPr>
            <a:r>
              <a:rPr lang="en-IE" dirty="0">
                <a:ea typeface="+mn-lt"/>
                <a:cs typeface="+mn-lt"/>
              </a:rPr>
              <a:t>Vienkārši un viegli lietot, maza mācīšanās līkne </a:t>
            </a:r>
          </a:p>
          <a:p>
            <a:pPr marL="342900" indent="-342900">
              <a:buChar char="•"/>
            </a:pPr>
            <a:r>
              <a:rPr lang="en-IE" dirty="0">
                <a:ea typeface="+mn-lt"/>
                <a:cs typeface="+mn-lt"/>
              </a:rPr>
              <a:t>Analītika ir nodrošināta, lai novērtētu, kā var vietni lietot, lai viegli radītu saistošu saturu </a:t>
            </a:r>
          </a:p>
          <a:p>
            <a:endParaRPr lang="en-IE" dirty="0"/>
          </a:p>
          <a:p>
            <a:r>
              <a:rPr lang="en-IE" b="1" dirty="0">
                <a:cs typeface="Calibri"/>
              </a:rPr>
              <a:t>Mīnusi pret Thinglink:</a:t>
            </a:r>
          </a:p>
          <a:p>
            <a:pPr marL="342900" indent="-342900">
              <a:buFont typeface="Arial"/>
              <a:buChar char="•"/>
            </a:pPr>
            <a:r>
              <a:rPr lang="en-IE" dirty="0">
                <a:ea typeface="+mn-lt"/>
                <a:cs typeface="+mn-lt"/>
              </a:rPr>
              <a:t>Lai </a:t>
            </a:r>
            <a:r>
              <a:rPr lang="en-IE" dirty="0" err="1">
                <a:ea typeface="+mn-lt"/>
                <a:cs typeface="+mn-lt"/>
              </a:rPr>
              <a:t>piekļūtu</a:t>
            </a:r>
            <a:r>
              <a:rPr lang="en-IE" dirty="0">
                <a:ea typeface="+mn-lt"/>
                <a:cs typeface="+mn-lt"/>
              </a:rPr>
              <a:t> </a:t>
            </a:r>
            <a:r>
              <a:rPr lang="en-IE" dirty="0" err="1">
                <a:ea typeface="+mn-lt"/>
                <a:cs typeface="+mn-lt"/>
              </a:rPr>
              <a:t>Thinglink</a:t>
            </a:r>
            <a:r>
              <a:rPr lang="en-IE" dirty="0">
                <a:ea typeface="+mn-lt"/>
                <a:cs typeface="+mn-lt"/>
              </a:rPr>
              <a:t>, </a:t>
            </a:r>
            <a:r>
              <a:rPr lang="en-IE" dirty="0" err="1">
                <a:ea typeface="+mn-lt"/>
                <a:cs typeface="+mn-lt"/>
              </a:rPr>
              <a:t>tiek</a:t>
            </a:r>
            <a:r>
              <a:rPr lang="en-IE" dirty="0">
                <a:ea typeface="+mn-lt"/>
                <a:cs typeface="+mn-lt"/>
              </a:rPr>
              <a:t> </a:t>
            </a:r>
            <a:r>
              <a:rPr lang="en-IE" dirty="0" err="1">
                <a:ea typeface="+mn-lt"/>
                <a:cs typeface="+mn-lt"/>
              </a:rPr>
              <a:t>prasītareģistrēšanās</a:t>
            </a:r>
            <a:endParaRPr lang="en-IE" dirty="0">
              <a:ea typeface="+mn-lt"/>
              <a:cs typeface="+mn-lt"/>
            </a:endParaRPr>
          </a:p>
          <a:p>
            <a:pPr marL="342900" indent="-342900">
              <a:buFont typeface="Arial"/>
              <a:buChar char="•"/>
            </a:pPr>
            <a:r>
              <a:rPr lang="en-IE" dirty="0" err="1">
                <a:cs typeface="Calibri"/>
              </a:rPr>
              <a:t>Studenti</a:t>
            </a:r>
            <a:r>
              <a:rPr lang="en-IE" dirty="0">
                <a:cs typeface="Calibri"/>
              </a:rPr>
              <a:t> nevar tieši pievienot komentārus ziņai, komentāri jāveido vispirms sociālo mediju platformā. </a:t>
            </a:r>
            <a:endParaRPr lang="en-IE" dirty="0"/>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Plusi &amp; mīnusi:Thinglink</a:t>
            </a:r>
          </a:p>
        </p:txBody>
      </p:sp>
      <p:pic>
        <p:nvPicPr>
          <p:cNvPr id="9" name="Picture 2" descr="GitHub - sulmanen/junction: ThingLink API demo for Junction">
            <a:extLst>
              <a:ext uri="{FF2B5EF4-FFF2-40B4-BE49-F238E27FC236}">
                <a16:creationId xmlns:a16="http://schemas.microsoft.com/office/drawing/2014/main" id="{799E955C-9195-A338-0E54-4D63AC6759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3613" y="255403"/>
            <a:ext cx="4038600" cy="1133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2541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itHub - sulmanen/junction: ThingLink API demo for Junction">
            <a:extLst>
              <a:ext uri="{FF2B5EF4-FFF2-40B4-BE49-F238E27FC236}">
                <a16:creationId xmlns:a16="http://schemas.microsoft.com/office/drawing/2014/main" id="{01B76705-0645-F11C-5275-29C6E23A92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60052" y="0"/>
            <a:ext cx="3284882" cy="92193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n-IE" sz="2400" dirty="0"/>
              <a:t>Apskatiet šo parocīgo video, kurš izskaidro, kā sākt lietot Thinglink:</a:t>
            </a:r>
          </a:p>
          <a:p>
            <a:endParaRPr lang="en-IE" sz="2400" dirty="0">
              <a:solidFill>
                <a:srgbClr val="8D5B98"/>
              </a:solidFill>
            </a:endParaRPr>
          </a:p>
          <a:p>
            <a:r>
              <a:rPr lang="en-IE" sz="2400" dirty="0">
                <a:solidFill>
                  <a:srgbClr val="F9A169"/>
                </a:solidFill>
                <a:hlinkClick r:id="rId4">
                  <a:extLst>
                    <a:ext uri="{A12FA001-AC4F-418D-AE19-62706E023703}">
                      <ahyp:hlinkClr xmlns:ahyp="http://schemas.microsoft.com/office/drawing/2018/hyperlinkcolor" val="tx"/>
                    </a:ext>
                  </a:extLst>
                </a:hlinkClick>
              </a:rPr>
              <a:t>https://youtu.be/iaZZfECX4p0</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n-IE" dirty="0"/>
              <a:t>Video: Ievads vietnē Thinglink</a:t>
            </a:r>
          </a:p>
        </p:txBody>
      </p:sp>
      <p:pic>
        <p:nvPicPr>
          <p:cNvPr id="11" name="Online Media 10" title="ThingLink Tutorial - Make Interactive Images">
            <a:hlinkClick r:id="" action="ppaction://media"/>
            <a:extLst>
              <a:ext uri="{FF2B5EF4-FFF2-40B4-BE49-F238E27FC236}">
                <a16:creationId xmlns:a16="http://schemas.microsoft.com/office/drawing/2014/main" id="{4DE028AF-9541-BD78-FA3B-42AE736CA9FC}"/>
              </a:ext>
            </a:extLst>
          </p:cNvPr>
          <p:cNvPicPr>
            <a:picLocks noRot="1" noChangeAspect="1"/>
          </p:cNvPicPr>
          <p:nvPr>
            <a:videoFile r:link="rId1"/>
          </p:nvPr>
        </p:nvPicPr>
        <p:blipFill>
          <a:blip r:embed="rId5"/>
          <a:stretch>
            <a:fillRect/>
          </a:stretch>
        </p:blipFill>
        <p:spPr>
          <a:xfrm>
            <a:off x="7363022" y="1231428"/>
            <a:ext cx="4865341" cy="4033653"/>
          </a:xfrm>
          <a:prstGeom prst="rect">
            <a:avLst/>
          </a:prstGeom>
        </p:spPr>
      </p:pic>
      <p:pic>
        <p:nvPicPr>
          <p:cNvPr id="7" name="Graphic 6" descr="Mouse outline">
            <a:extLst>
              <a:ext uri="{FF2B5EF4-FFF2-40B4-BE49-F238E27FC236}">
                <a16:creationId xmlns:a16="http://schemas.microsoft.com/office/drawing/2014/main" id="{0123C3AC-01B3-242B-2E46-27F820714D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E960FB5-B9B8-EDD9-8245-FC3C82B4F731}"/>
              </a:ext>
            </a:extLst>
          </p:cNvPr>
          <p:cNvSpPr txBox="1"/>
          <p:nvPr/>
        </p:nvSpPr>
        <p:spPr>
          <a:xfrm>
            <a:off x="4865262" y="4220252"/>
            <a:ext cx="2254720" cy="523220"/>
          </a:xfrm>
          <a:prstGeom prst="rect">
            <a:avLst/>
          </a:prstGeom>
          <a:noFill/>
        </p:spPr>
        <p:txBody>
          <a:bodyPr wrap="square" rtlCol="0">
            <a:spAutoFit/>
          </a:bodyPr>
          <a:lstStyle/>
          <a:p>
            <a:r>
              <a:rPr lang="hr-BA" sz="2800" b="1" dirty="0">
                <a:solidFill>
                  <a:srgbClr val="E78631"/>
                </a:solidFill>
              </a:rPr>
              <a:t>Click to </a:t>
            </a:r>
            <a:r>
              <a:rPr lang="en-IE" sz="2800" b="1" dirty="0">
                <a:solidFill>
                  <a:srgbClr val="E78631"/>
                </a:solidFill>
              </a:rPr>
              <a:t>watch</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B56D2F7F-FF60-59BC-3B13-F83304146F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380007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r>
              <a:rPr lang="en-US" dirty="0">
                <a:ea typeface="+mn-lt"/>
                <a:cs typeface="+mn-lt"/>
              </a:rPr>
              <a:t>Padlet </a:t>
            </a:r>
            <a:r>
              <a:rPr lang="en-US" dirty="0" err="1">
                <a:ea typeface="+mn-lt"/>
                <a:cs typeface="+mn-lt"/>
              </a:rPr>
              <a:t>ir</a:t>
            </a:r>
            <a:r>
              <a:rPr lang="en-US" dirty="0">
                <a:ea typeface="+mn-lt"/>
                <a:cs typeface="+mn-lt"/>
              </a:rPr>
              <a:t> </a:t>
            </a:r>
            <a:r>
              <a:rPr lang="en-US" dirty="0" err="1">
                <a:ea typeface="+mn-lt"/>
                <a:cs typeface="+mn-lt"/>
              </a:rPr>
              <a:t>tiešsaistes</a:t>
            </a:r>
            <a:r>
              <a:rPr lang="en-US" dirty="0">
                <a:ea typeface="+mn-lt"/>
                <a:cs typeface="+mn-lt"/>
              </a:rPr>
              <a:t> </a:t>
            </a:r>
            <a:r>
              <a:rPr lang="en-US" dirty="0" err="1">
                <a:ea typeface="+mn-lt"/>
                <a:cs typeface="+mn-lt"/>
              </a:rPr>
              <a:t>ziņojumu</a:t>
            </a:r>
            <a:r>
              <a:rPr lang="en-US" dirty="0">
                <a:ea typeface="+mn-lt"/>
                <a:cs typeface="+mn-lt"/>
              </a:rPr>
              <a:t> </a:t>
            </a:r>
            <a:r>
              <a:rPr lang="en-US" dirty="0" err="1">
                <a:ea typeface="+mn-lt"/>
                <a:cs typeface="+mn-lt"/>
              </a:rPr>
              <a:t>dēlis</a:t>
            </a:r>
            <a:r>
              <a:rPr lang="en-US" dirty="0">
                <a:ea typeface="+mn-lt"/>
                <a:cs typeface="+mn-lt"/>
              </a:rPr>
              <a:t>, </a:t>
            </a:r>
            <a:r>
              <a:rPr lang="en-US" dirty="0" err="1">
                <a:ea typeface="+mn-lt"/>
                <a:cs typeface="+mn-lt"/>
              </a:rPr>
              <a:t>kurš</a:t>
            </a:r>
            <a:r>
              <a:rPr lang="en-US" dirty="0">
                <a:ea typeface="+mn-lt"/>
                <a:cs typeface="+mn-lt"/>
              </a:rPr>
              <a:t> </a:t>
            </a:r>
            <a:r>
              <a:rPr lang="en-US" dirty="0" err="1">
                <a:ea typeface="+mn-lt"/>
                <a:cs typeface="+mn-lt"/>
              </a:rPr>
              <a:t>var</a:t>
            </a:r>
            <a:r>
              <a:rPr lang="en-US" dirty="0">
                <a:ea typeface="+mn-lt"/>
                <a:cs typeface="+mn-lt"/>
              </a:rPr>
              <a:t> </a:t>
            </a:r>
            <a:r>
              <a:rPr lang="en-US" dirty="0" err="1">
                <a:ea typeface="+mn-lt"/>
                <a:cs typeface="+mn-lt"/>
              </a:rPr>
              <a:t>tikt</a:t>
            </a:r>
            <a:r>
              <a:rPr lang="en-US" dirty="0">
                <a:ea typeface="+mn-lt"/>
                <a:cs typeface="+mn-lt"/>
              </a:rPr>
              <a:t> </a:t>
            </a:r>
            <a:r>
              <a:rPr lang="en-US" dirty="0" err="1">
                <a:ea typeface="+mn-lt"/>
                <a:cs typeface="+mn-lt"/>
              </a:rPr>
              <a:t>lietots</a:t>
            </a:r>
            <a:r>
              <a:rPr lang="en-US" dirty="0">
                <a:ea typeface="+mn-lt"/>
                <a:cs typeface="+mn-lt"/>
              </a:rPr>
              <a:t>, </a:t>
            </a:r>
            <a:r>
              <a:rPr lang="en-US" dirty="0" err="1">
                <a:ea typeface="+mn-lt"/>
                <a:cs typeface="+mn-lt"/>
              </a:rPr>
              <a:t>lai</a:t>
            </a:r>
            <a:r>
              <a:rPr lang="en-US" dirty="0">
                <a:ea typeface="+mn-lt"/>
                <a:cs typeface="+mn-lt"/>
              </a:rPr>
              <a:t> </a:t>
            </a:r>
            <a:r>
              <a:rPr lang="en-US" dirty="0" err="1">
                <a:ea typeface="+mn-lt"/>
                <a:cs typeface="+mn-lt"/>
              </a:rPr>
              <a:t>izliktu</a:t>
            </a:r>
            <a:r>
              <a:rPr lang="en-US" dirty="0">
                <a:ea typeface="+mn-lt"/>
                <a:cs typeface="+mn-lt"/>
              </a:rPr>
              <a:t> </a:t>
            </a:r>
            <a:r>
              <a:rPr lang="en-US" dirty="0" err="1">
                <a:ea typeface="+mn-lt"/>
                <a:cs typeface="+mn-lt"/>
              </a:rPr>
              <a:t>paziņojumus</a:t>
            </a:r>
            <a:r>
              <a:rPr lang="en-US" dirty="0">
                <a:ea typeface="+mn-lt"/>
                <a:cs typeface="+mn-lt"/>
              </a:rPr>
              <a:t>, </a:t>
            </a:r>
            <a:r>
              <a:rPr lang="en-US" dirty="0" err="1">
                <a:ea typeface="+mn-lt"/>
                <a:cs typeface="+mn-lt"/>
              </a:rPr>
              <a:t>veiktu</a:t>
            </a:r>
            <a:r>
              <a:rPr lang="en-US" dirty="0">
                <a:ea typeface="+mn-lt"/>
                <a:cs typeface="+mn-lt"/>
              </a:rPr>
              <a:t> </a:t>
            </a:r>
            <a:r>
              <a:rPr lang="en-US" dirty="0" err="1">
                <a:ea typeface="+mn-lt"/>
                <a:cs typeface="+mn-lt"/>
              </a:rPr>
              <a:t>pierakstus</a:t>
            </a:r>
            <a:r>
              <a:rPr lang="en-US" dirty="0">
                <a:ea typeface="+mn-lt"/>
                <a:cs typeface="+mn-lt"/>
              </a:rPr>
              <a:t> un </a:t>
            </a:r>
            <a:r>
              <a:rPr lang="en-US" dirty="0" err="1">
                <a:ea typeface="+mn-lt"/>
                <a:cs typeface="+mn-lt"/>
              </a:rPr>
              <a:t>rīkotu</a:t>
            </a:r>
            <a:r>
              <a:rPr lang="en-US" dirty="0">
                <a:ea typeface="+mn-lt"/>
                <a:cs typeface="+mn-lt"/>
              </a:rPr>
              <a:t> </a:t>
            </a:r>
            <a:r>
              <a:rPr lang="en-US" dirty="0" err="1">
                <a:ea typeface="+mn-lt"/>
                <a:cs typeface="+mn-lt"/>
              </a:rPr>
              <a:t>tiešsaistes</a:t>
            </a:r>
            <a:r>
              <a:rPr lang="en-US" dirty="0">
                <a:ea typeface="+mn-lt"/>
                <a:cs typeface="+mn-lt"/>
              </a:rPr>
              <a:t> </a:t>
            </a:r>
            <a:r>
              <a:rPr lang="en-US" dirty="0" err="1">
                <a:ea typeface="+mn-lt"/>
                <a:cs typeface="+mn-lt"/>
              </a:rPr>
              <a:t>prāta</a:t>
            </a:r>
            <a:r>
              <a:rPr lang="en-US" dirty="0">
                <a:ea typeface="+mn-lt"/>
                <a:cs typeface="+mn-lt"/>
              </a:rPr>
              <a:t> </a:t>
            </a:r>
            <a:r>
              <a:rPr lang="en-US" dirty="0" err="1">
                <a:ea typeface="+mn-lt"/>
                <a:cs typeface="+mn-lt"/>
              </a:rPr>
              <a:t>vētras</a:t>
            </a:r>
            <a:r>
              <a:rPr lang="en-US" dirty="0">
                <a:ea typeface="+mn-lt"/>
                <a:cs typeface="+mn-lt"/>
              </a:rPr>
              <a:t>. </a:t>
            </a:r>
            <a:r>
              <a:rPr lang="en-US" dirty="0" err="1">
                <a:ea typeface="+mn-lt"/>
                <a:cs typeface="+mn-lt"/>
              </a:rPr>
              <a:t>Piezīmes</a:t>
            </a:r>
            <a:r>
              <a:rPr lang="en-US" dirty="0">
                <a:ea typeface="+mn-lt"/>
                <a:cs typeface="+mn-lt"/>
              </a:rPr>
              <a:t> </a:t>
            </a:r>
            <a:r>
              <a:rPr lang="en-US" dirty="0" err="1">
                <a:ea typeface="+mn-lt"/>
                <a:cs typeface="+mn-lt"/>
              </a:rPr>
              <a:t>var</a:t>
            </a:r>
            <a:r>
              <a:rPr lang="en-US" dirty="0">
                <a:ea typeface="+mn-lt"/>
                <a:cs typeface="+mn-lt"/>
              </a:rPr>
              <a:t> </a:t>
            </a:r>
            <a:r>
              <a:rPr lang="en-US" dirty="0" err="1">
                <a:ea typeface="+mn-lt"/>
                <a:cs typeface="+mn-lt"/>
              </a:rPr>
              <a:t>saturēt</a:t>
            </a:r>
            <a:r>
              <a:rPr lang="en-US" dirty="0">
                <a:ea typeface="+mn-lt"/>
                <a:cs typeface="+mn-lt"/>
              </a:rPr>
              <a:t> </a:t>
            </a:r>
            <a:r>
              <a:rPr lang="en-US" dirty="0" err="1">
                <a:ea typeface="+mn-lt"/>
                <a:cs typeface="+mn-lt"/>
              </a:rPr>
              <a:t>saites</a:t>
            </a:r>
            <a:r>
              <a:rPr lang="en-US" dirty="0">
                <a:ea typeface="+mn-lt"/>
                <a:cs typeface="+mn-lt"/>
              </a:rPr>
              <a:t>, video, </a:t>
            </a:r>
            <a:r>
              <a:rPr lang="en-US" dirty="0" err="1">
                <a:ea typeface="+mn-lt"/>
                <a:cs typeface="+mn-lt"/>
              </a:rPr>
              <a:t>attēlus</a:t>
            </a:r>
            <a:r>
              <a:rPr lang="en-US" dirty="0">
                <a:ea typeface="+mn-lt"/>
                <a:cs typeface="+mn-lt"/>
              </a:rPr>
              <a:t> </a:t>
            </a:r>
            <a:r>
              <a:rPr lang="en-US" dirty="0" err="1">
                <a:ea typeface="+mn-lt"/>
                <a:cs typeface="+mn-lt"/>
              </a:rPr>
              <a:t>vai</a:t>
            </a:r>
            <a:r>
              <a:rPr lang="en-US" dirty="0">
                <a:ea typeface="+mn-lt"/>
                <a:cs typeface="+mn-lt"/>
              </a:rPr>
              <a:t> </a:t>
            </a:r>
            <a:r>
              <a:rPr lang="en-US" dirty="0" err="1">
                <a:ea typeface="+mn-lt"/>
                <a:cs typeface="+mn-lt"/>
              </a:rPr>
              <a:t>dokumentu</a:t>
            </a:r>
            <a:r>
              <a:rPr lang="en-US" dirty="0">
                <a:ea typeface="+mn-lt"/>
                <a:cs typeface="+mn-lt"/>
              </a:rPr>
              <a:t> </a:t>
            </a:r>
            <a:r>
              <a:rPr lang="en-US" dirty="0" err="1">
                <a:ea typeface="+mn-lt"/>
                <a:cs typeface="+mn-lt"/>
              </a:rPr>
              <a:t>failus</a:t>
            </a:r>
            <a:r>
              <a:rPr lang="en-US" dirty="0">
                <a:ea typeface="+mn-lt"/>
                <a:cs typeface="+mn-lt"/>
              </a:rPr>
              <a:t>. </a:t>
            </a:r>
            <a:r>
              <a:rPr lang="en-US" dirty="0" err="1">
                <a:ea typeface="+mn-lt"/>
                <a:cs typeface="+mn-lt"/>
              </a:rPr>
              <a:t>Pēc</a:t>
            </a:r>
            <a:r>
              <a:rPr lang="en-US" dirty="0">
                <a:ea typeface="+mn-lt"/>
                <a:cs typeface="+mn-lt"/>
              </a:rPr>
              <a:t> </a:t>
            </a:r>
            <a:r>
              <a:rPr lang="en-US" dirty="0" err="1">
                <a:ea typeface="+mn-lt"/>
                <a:cs typeface="+mn-lt"/>
              </a:rPr>
              <a:t>reģistrācijas</a:t>
            </a:r>
            <a:r>
              <a:rPr lang="en-US" dirty="0">
                <a:ea typeface="+mn-lt"/>
                <a:cs typeface="+mn-lt"/>
              </a:rPr>
              <a:t> </a:t>
            </a:r>
            <a:r>
              <a:rPr lang="en-US" dirty="0" err="1">
                <a:ea typeface="+mn-lt"/>
                <a:cs typeface="+mn-lt"/>
              </a:rPr>
              <a:t>vietnē</a:t>
            </a:r>
            <a:r>
              <a:rPr lang="en-US" dirty="0">
                <a:ea typeface="+mn-lt"/>
                <a:cs typeface="+mn-lt"/>
              </a:rPr>
              <a:t> </a:t>
            </a:r>
            <a:r>
              <a:rPr lang="en-US" dirty="0" err="1">
                <a:ea typeface="+mn-lt"/>
                <a:cs typeface="+mn-lt"/>
              </a:rPr>
              <a:t>Padlet</a:t>
            </a:r>
            <a:r>
              <a:rPr lang="en-US" dirty="0">
                <a:ea typeface="+mn-lt"/>
                <a:cs typeface="+mn-lt"/>
              </a:rPr>
              <a:t>, </a:t>
            </a:r>
            <a:r>
              <a:rPr lang="en-US" dirty="0" err="1">
                <a:ea typeface="+mn-lt"/>
                <a:cs typeface="+mn-lt"/>
              </a:rPr>
              <a:t>jūs</a:t>
            </a:r>
            <a:r>
              <a:rPr lang="en-US" dirty="0">
                <a:ea typeface="+mn-lt"/>
                <a:cs typeface="+mn-lt"/>
              </a:rPr>
              <a:t> </a:t>
            </a:r>
            <a:r>
              <a:rPr lang="en-US" dirty="0" err="1">
                <a:ea typeface="+mn-lt"/>
                <a:cs typeface="+mn-lt"/>
              </a:rPr>
              <a:t>variet</a:t>
            </a:r>
            <a:r>
              <a:rPr lang="en-US" dirty="0">
                <a:ea typeface="+mn-lt"/>
                <a:cs typeface="+mn-lt"/>
              </a:rPr>
              <a:t> </a:t>
            </a:r>
            <a:r>
              <a:rPr lang="en-US" dirty="0" err="1">
                <a:ea typeface="+mn-lt"/>
                <a:cs typeface="+mn-lt"/>
              </a:rPr>
              <a:t>radīt</a:t>
            </a:r>
            <a:r>
              <a:rPr lang="en-US" dirty="0">
                <a:ea typeface="+mn-lt"/>
                <a:cs typeface="+mn-lt"/>
              </a:rPr>
              <a:t> </a:t>
            </a:r>
            <a:r>
              <a:rPr lang="en-US" dirty="0" err="1">
                <a:ea typeface="+mn-lt"/>
                <a:cs typeface="+mn-lt"/>
              </a:rPr>
              <a:t>tik</a:t>
            </a:r>
            <a:r>
              <a:rPr lang="en-US" dirty="0">
                <a:ea typeface="+mn-lt"/>
                <a:cs typeface="+mn-lt"/>
              </a:rPr>
              <a:t> </a:t>
            </a:r>
            <a:r>
              <a:rPr lang="en-US" dirty="0" err="1">
                <a:ea typeface="+mn-lt"/>
                <a:cs typeface="+mn-lt"/>
              </a:rPr>
              <a:t>daudz</a:t>
            </a:r>
            <a:r>
              <a:rPr lang="en-US" dirty="0">
                <a:ea typeface="+mn-lt"/>
                <a:cs typeface="+mn-lt"/>
              </a:rPr>
              <a:t> </a:t>
            </a:r>
            <a:r>
              <a:rPr lang="en-US" dirty="0" err="1">
                <a:ea typeface="+mn-lt"/>
                <a:cs typeface="+mn-lt"/>
              </a:rPr>
              <a:t>sienas</a:t>
            </a:r>
            <a:r>
              <a:rPr lang="en-US" dirty="0">
                <a:ea typeface="+mn-lt"/>
                <a:cs typeface="+mn-lt"/>
              </a:rPr>
              <a:t> “walls” </a:t>
            </a:r>
            <a:r>
              <a:rPr lang="en-US" dirty="0" err="1">
                <a:ea typeface="+mn-lt"/>
                <a:cs typeface="+mn-lt"/>
              </a:rPr>
              <a:t>vai</a:t>
            </a:r>
            <a:r>
              <a:rPr lang="en-US" dirty="0">
                <a:ea typeface="+mn-lt"/>
                <a:cs typeface="+mn-lt"/>
              </a:rPr>
              <a:t> </a:t>
            </a:r>
            <a:r>
              <a:rPr lang="en-US" dirty="0" err="1">
                <a:ea typeface="+mn-lt"/>
                <a:cs typeface="+mn-lt"/>
              </a:rPr>
              <a:t>tiešsaistes</a:t>
            </a:r>
            <a:r>
              <a:rPr lang="en-US" dirty="0">
                <a:ea typeface="+mn-lt"/>
                <a:cs typeface="+mn-lt"/>
              </a:rPr>
              <a:t> </a:t>
            </a:r>
            <a:r>
              <a:rPr lang="en-US" dirty="0" err="1">
                <a:ea typeface="+mn-lt"/>
                <a:cs typeface="+mn-lt"/>
              </a:rPr>
              <a:t>paziņojuma</a:t>
            </a:r>
            <a:r>
              <a:rPr lang="en-US" dirty="0">
                <a:ea typeface="+mn-lt"/>
                <a:cs typeface="+mn-lt"/>
              </a:rPr>
              <a:t> </a:t>
            </a:r>
            <a:r>
              <a:rPr lang="en-US" dirty="0" err="1">
                <a:ea typeface="+mn-lt"/>
                <a:cs typeface="+mn-lt"/>
              </a:rPr>
              <a:t>dēļus</a:t>
            </a:r>
            <a:r>
              <a:rPr lang="en-US" dirty="0">
                <a:ea typeface="+mn-lt"/>
                <a:cs typeface="+mn-lt"/>
              </a:rPr>
              <a:t>, </a:t>
            </a:r>
            <a:r>
              <a:rPr lang="en-US" dirty="0" err="1">
                <a:ea typeface="+mn-lt"/>
                <a:cs typeface="+mn-lt"/>
              </a:rPr>
              <a:t>cik</a:t>
            </a:r>
            <a:r>
              <a:rPr lang="en-US" dirty="0">
                <a:ea typeface="+mn-lt"/>
                <a:cs typeface="+mn-lt"/>
              </a:rPr>
              <a:t> </a:t>
            </a:r>
            <a:r>
              <a:rPr lang="en-US" dirty="0" err="1">
                <a:ea typeface="+mn-lt"/>
                <a:cs typeface="+mn-lt"/>
              </a:rPr>
              <a:t>vēlaties</a:t>
            </a:r>
            <a:r>
              <a:rPr lang="en-US" dirty="0">
                <a:ea typeface="+mn-lt"/>
                <a:cs typeface="+mn-lt"/>
              </a:rPr>
              <a:t>. </a:t>
            </a:r>
          </a:p>
          <a:p>
            <a:r>
              <a:rPr lang="en-US" dirty="0" err="1">
                <a:ea typeface="+mn-lt"/>
                <a:cs typeface="+mn-lt"/>
              </a:rPr>
              <a:t>Kā</a:t>
            </a:r>
            <a:r>
              <a:rPr lang="en-US" dirty="0">
                <a:ea typeface="+mn-lt"/>
                <a:cs typeface="+mn-lt"/>
              </a:rPr>
              <a:t> </a:t>
            </a:r>
            <a:r>
              <a:rPr lang="en-US" dirty="0" err="1">
                <a:ea typeface="+mn-lt"/>
                <a:cs typeface="+mn-lt"/>
              </a:rPr>
              <a:t>sienas</a:t>
            </a:r>
            <a:r>
              <a:rPr lang="en-US" dirty="0">
                <a:ea typeface="+mn-lt"/>
                <a:cs typeface="+mn-lt"/>
              </a:rPr>
              <a:t> (wall) </a:t>
            </a:r>
            <a:r>
              <a:rPr lang="en-US" dirty="0" err="1">
                <a:ea typeface="+mn-lt"/>
                <a:cs typeface="+mn-lt"/>
              </a:rPr>
              <a:t>radītājs</a:t>
            </a:r>
            <a:r>
              <a:rPr lang="en-US" dirty="0">
                <a:ea typeface="+mn-lt"/>
                <a:cs typeface="+mn-lt"/>
              </a:rPr>
              <a:t>, </a:t>
            </a:r>
            <a:r>
              <a:rPr lang="en-US" dirty="0" err="1">
                <a:ea typeface="+mn-lt"/>
                <a:cs typeface="+mn-lt"/>
              </a:rPr>
              <a:t>jūs</a:t>
            </a:r>
            <a:r>
              <a:rPr lang="en-US" dirty="0">
                <a:ea typeface="+mn-lt"/>
                <a:cs typeface="+mn-lt"/>
              </a:rPr>
              <a:t> </a:t>
            </a:r>
            <a:r>
              <a:rPr lang="en-US" dirty="0" err="1">
                <a:ea typeface="+mn-lt"/>
                <a:cs typeface="+mn-lt"/>
              </a:rPr>
              <a:t>variet</a:t>
            </a:r>
            <a:r>
              <a:rPr lang="en-US" dirty="0">
                <a:ea typeface="+mn-lt"/>
                <a:cs typeface="+mn-lt"/>
              </a:rPr>
              <a:t> </a:t>
            </a:r>
            <a:r>
              <a:rPr lang="en-US" dirty="0" err="1">
                <a:ea typeface="+mn-lt"/>
                <a:cs typeface="+mn-lt"/>
              </a:rPr>
              <a:t>izspriest</a:t>
            </a:r>
            <a:r>
              <a:rPr lang="en-US" dirty="0">
                <a:ea typeface="+mn-lt"/>
                <a:cs typeface="+mn-lt"/>
              </a:rPr>
              <a:t> par </a:t>
            </a:r>
            <a:r>
              <a:rPr lang="en-US" dirty="0" err="1">
                <a:ea typeface="+mn-lt"/>
                <a:cs typeface="+mn-lt"/>
              </a:rPr>
              <a:t>visām</a:t>
            </a:r>
            <a:r>
              <a:rPr lang="en-US" dirty="0">
                <a:ea typeface="+mn-lt"/>
                <a:cs typeface="+mn-lt"/>
              </a:rPr>
              <a:t> </a:t>
            </a:r>
            <a:r>
              <a:rPr lang="en-US" dirty="0" err="1">
                <a:ea typeface="+mn-lt"/>
                <a:cs typeface="+mn-lt"/>
              </a:rPr>
              <a:t>piezīmēm</a:t>
            </a:r>
            <a:r>
              <a:rPr lang="en-US" dirty="0">
                <a:ea typeface="+mn-lt"/>
                <a:cs typeface="+mn-lt"/>
              </a:rPr>
              <a:t>, </a:t>
            </a:r>
            <a:r>
              <a:rPr lang="en-US" dirty="0" err="1">
                <a:ea typeface="+mn-lt"/>
                <a:cs typeface="+mn-lt"/>
              </a:rPr>
              <a:t>pirms</a:t>
            </a:r>
            <a:r>
              <a:rPr lang="en-US" dirty="0">
                <a:ea typeface="+mn-lt"/>
                <a:cs typeface="+mn-lt"/>
              </a:rPr>
              <a:t> </a:t>
            </a:r>
            <a:r>
              <a:rPr lang="en-US" dirty="0" err="1">
                <a:ea typeface="+mn-lt"/>
                <a:cs typeface="+mn-lt"/>
              </a:rPr>
              <a:t>tās</a:t>
            </a:r>
            <a:r>
              <a:rPr lang="en-US" dirty="0">
                <a:ea typeface="+mn-lt"/>
                <a:cs typeface="+mn-lt"/>
              </a:rPr>
              <a:t> </a:t>
            </a:r>
            <a:r>
              <a:rPr lang="en-US" dirty="0" err="1">
                <a:ea typeface="+mn-lt"/>
                <a:cs typeface="+mn-lt"/>
              </a:rPr>
              <a:t>parādās</a:t>
            </a:r>
            <a:r>
              <a:rPr lang="en-US" dirty="0">
                <a:ea typeface="+mn-lt"/>
                <a:cs typeface="+mn-lt"/>
              </a:rPr>
              <a:t>, un </a:t>
            </a:r>
            <a:r>
              <a:rPr lang="en-US" dirty="0" err="1">
                <a:ea typeface="+mn-lt"/>
                <a:cs typeface="+mn-lt"/>
              </a:rPr>
              <a:t>privātuma</a:t>
            </a:r>
            <a:r>
              <a:rPr lang="en-US" dirty="0">
                <a:ea typeface="+mn-lt"/>
                <a:cs typeface="+mn-lt"/>
              </a:rPr>
              <a:t> </a:t>
            </a:r>
            <a:r>
              <a:rPr lang="en-US" dirty="0" err="1">
                <a:ea typeface="+mn-lt"/>
                <a:cs typeface="+mn-lt"/>
              </a:rPr>
              <a:t>iestatījumi</a:t>
            </a:r>
            <a:r>
              <a:rPr lang="en-US" dirty="0">
                <a:ea typeface="+mn-lt"/>
                <a:cs typeface="+mn-lt"/>
              </a:rPr>
              <a:t> </a:t>
            </a:r>
            <a:r>
              <a:rPr lang="en-US" dirty="0" err="1">
                <a:ea typeface="+mn-lt"/>
                <a:cs typeface="+mn-lt"/>
              </a:rPr>
              <a:t>var</a:t>
            </a:r>
            <a:r>
              <a:rPr lang="en-US" dirty="0">
                <a:ea typeface="+mn-lt"/>
                <a:cs typeface="+mn-lt"/>
              </a:rPr>
              <a:t> </a:t>
            </a:r>
            <a:r>
              <a:rPr lang="en-US" dirty="0" err="1">
                <a:ea typeface="+mn-lt"/>
                <a:cs typeface="+mn-lt"/>
              </a:rPr>
              <a:t>tikt</a:t>
            </a:r>
            <a:r>
              <a:rPr lang="en-US" dirty="0">
                <a:ea typeface="+mn-lt"/>
                <a:cs typeface="+mn-lt"/>
              </a:rPr>
              <a:t> </a:t>
            </a:r>
            <a:r>
              <a:rPr lang="en-US" dirty="0" err="1">
                <a:ea typeface="+mn-lt"/>
                <a:cs typeface="+mn-lt"/>
              </a:rPr>
              <a:t>pielāgoti</a:t>
            </a:r>
            <a:r>
              <a:rPr lang="en-US" dirty="0">
                <a:ea typeface="+mn-lt"/>
                <a:cs typeface="+mn-lt"/>
              </a:rPr>
              <a:t> </a:t>
            </a:r>
            <a:r>
              <a:rPr lang="en-US" dirty="0" err="1">
                <a:ea typeface="+mn-lt"/>
                <a:cs typeface="+mn-lt"/>
              </a:rPr>
              <a:t>jebkurā</a:t>
            </a:r>
            <a:r>
              <a:rPr lang="en-US" dirty="0">
                <a:ea typeface="+mn-lt"/>
                <a:cs typeface="+mn-lt"/>
              </a:rPr>
              <a:t> </a:t>
            </a:r>
            <a:r>
              <a:rPr lang="en-US" dirty="0" err="1">
                <a:ea typeface="+mn-lt"/>
                <a:cs typeface="+mn-lt"/>
              </a:rPr>
              <a:t>laikā</a:t>
            </a:r>
            <a:r>
              <a:rPr lang="en-US" dirty="0">
                <a:ea typeface="+mn-lt"/>
                <a:cs typeface="+mn-lt"/>
              </a:rPr>
              <a:t>. </a:t>
            </a:r>
            <a:r>
              <a:rPr lang="en-US" dirty="0" err="1">
                <a:ea typeface="+mn-lt"/>
                <a:cs typeface="+mn-lt"/>
              </a:rPr>
              <a:t>Padlet</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lieliska</a:t>
            </a:r>
            <a:r>
              <a:rPr lang="en-US" dirty="0">
                <a:ea typeface="+mn-lt"/>
                <a:cs typeface="+mn-lt"/>
              </a:rPr>
              <a:t> </a:t>
            </a:r>
            <a:r>
              <a:rPr lang="en-US" dirty="0" err="1">
                <a:ea typeface="+mn-lt"/>
                <a:cs typeface="+mn-lt"/>
              </a:rPr>
              <a:t>vietne</a:t>
            </a:r>
            <a:r>
              <a:rPr lang="en-US" dirty="0">
                <a:ea typeface="+mn-lt"/>
                <a:cs typeface="+mn-lt"/>
              </a:rPr>
              <a:t> </a:t>
            </a:r>
            <a:r>
              <a:rPr lang="en-US" dirty="0" err="1">
                <a:ea typeface="+mn-lt"/>
                <a:cs typeface="+mn-lt"/>
              </a:rPr>
              <a:t>grupas</a:t>
            </a:r>
            <a:r>
              <a:rPr lang="en-US" dirty="0">
                <a:ea typeface="+mn-lt"/>
                <a:cs typeface="+mn-lt"/>
              </a:rPr>
              <a:t> </a:t>
            </a:r>
            <a:r>
              <a:rPr lang="en-US" dirty="0" err="1">
                <a:ea typeface="+mn-lt"/>
                <a:cs typeface="+mn-lt"/>
              </a:rPr>
              <a:t>pētniecībai</a:t>
            </a:r>
            <a:r>
              <a:rPr lang="en-US" dirty="0">
                <a:ea typeface="+mn-lt"/>
                <a:cs typeface="+mn-lt"/>
              </a:rPr>
              <a:t>, </a:t>
            </a:r>
            <a:r>
              <a:rPr lang="en-US" dirty="0" err="1">
                <a:ea typeface="+mn-lt"/>
                <a:cs typeface="+mn-lt"/>
              </a:rPr>
              <a:t>jo</a:t>
            </a:r>
            <a:r>
              <a:rPr lang="en-US" dirty="0">
                <a:ea typeface="+mn-lt"/>
                <a:cs typeface="+mn-lt"/>
              </a:rPr>
              <a:t> </a:t>
            </a:r>
            <a:r>
              <a:rPr lang="en-US" dirty="0" err="1">
                <a:ea typeface="+mn-lt"/>
                <a:cs typeface="+mn-lt"/>
              </a:rPr>
              <a:t>tā</a:t>
            </a:r>
            <a:r>
              <a:rPr lang="en-US" dirty="0">
                <a:ea typeface="+mn-lt"/>
                <a:cs typeface="+mn-lt"/>
              </a:rPr>
              <a:t> </a:t>
            </a:r>
            <a:r>
              <a:rPr lang="en-US" dirty="0" err="1">
                <a:ea typeface="+mn-lt"/>
                <a:cs typeface="+mn-lt"/>
              </a:rPr>
              <a:t>atļauj</a:t>
            </a:r>
            <a:r>
              <a:rPr lang="en-US" dirty="0">
                <a:ea typeface="+mn-lt"/>
                <a:cs typeface="+mn-lt"/>
              </a:rPr>
              <a:t> </a:t>
            </a:r>
            <a:r>
              <a:rPr lang="en-US" dirty="0" err="1">
                <a:ea typeface="+mn-lt"/>
                <a:cs typeface="+mn-lt"/>
              </a:rPr>
              <a:t>cilvēkiem</a:t>
            </a:r>
            <a:r>
              <a:rPr lang="en-US" dirty="0">
                <a:ea typeface="+mn-lt"/>
                <a:cs typeface="+mn-lt"/>
              </a:rPr>
              <a:t> </a:t>
            </a:r>
            <a:r>
              <a:rPr lang="en-US" dirty="0" err="1">
                <a:ea typeface="+mn-lt"/>
                <a:cs typeface="+mn-lt"/>
              </a:rPr>
              <a:t>dalīties</a:t>
            </a:r>
            <a:r>
              <a:rPr lang="en-US" dirty="0">
                <a:ea typeface="+mn-lt"/>
                <a:cs typeface="+mn-lt"/>
              </a:rPr>
              <a:t> </a:t>
            </a:r>
            <a:r>
              <a:rPr lang="en-US" dirty="0" err="1">
                <a:ea typeface="+mn-lt"/>
                <a:cs typeface="+mn-lt"/>
              </a:rPr>
              <a:t>ar</a:t>
            </a:r>
            <a:r>
              <a:rPr lang="en-US" dirty="0">
                <a:ea typeface="+mn-lt"/>
                <a:cs typeface="+mn-lt"/>
              </a:rPr>
              <a:t> </a:t>
            </a:r>
            <a:r>
              <a:rPr lang="en-US" dirty="0" err="1">
                <a:ea typeface="+mn-lt"/>
                <a:cs typeface="+mn-lt"/>
              </a:rPr>
              <a:t>savām</a:t>
            </a:r>
            <a:r>
              <a:rPr lang="en-US" dirty="0">
                <a:ea typeface="+mn-lt"/>
                <a:cs typeface="+mn-lt"/>
              </a:rPr>
              <a:t> </a:t>
            </a:r>
            <a:r>
              <a:rPr lang="en-US" dirty="0" err="1">
                <a:ea typeface="+mn-lt"/>
                <a:cs typeface="+mn-lt"/>
              </a:rPr>
              <a:t>idejām</a:t>
            </a:r>
            <a:r>
              <a:rPr lang="en-US" dirty="0">
                <a:ea typeface="+mn-lt"/>
                <a:cs typeface="+mn-lt"/>
              </a:rPr>
              <a:t>, </a:t>
            </a:r>
            <a:r>
              <a:rPr lang="en-US" dirty="0" err="1">
                <a:ea typeface="+mn-lt"/>
                <a:cs typeface="+mn-lt"/>
              </a:rPr>
              <a:t>veicinot</a:t>
            </a:r>
            <a:r>
              <a:rPr lang="en-US" dirty="0">
                <a:ea typeface="+mn-lt"/>
                <a:cs typeface="+mn-lt"/>
              </a:rPr>
              <a:t> </a:t>
            </a:r>
            <a:r>
              <a:rPr lang="en-US" dirty="0" err="1">
                <a:ea typeface="+mn-lt"/>
                <a:cs typeface="+mn-lt"/>
              </a:rPr>
              <a:t>radošumu</a:t>
            </a:r>
            <a:r>
              <a:rPr lang="en-US" dirty="0">
                <a:ea typeface="+mn-lt"/>
                <a:cs typeface="+mn-lt"/>
              </a:rPr>
              <a:t>. </a:t>
            </a:r>
            <a:r>
              <a:rPr lang="en-US" dirty="0" err="1">
                <a:ea typeface="+mn-lt"/>
                <a:cs typeface="+mn-lt"/>
              </a:rPr>
              <a:t>Padlet</a:t>
            </a:r>
            <a:r>
              <a:rPr lang="en-US" dirty="0">
                <a:ea typeface="+mn-lt"/>
                <a:cs typeface="+mn-lt"/>
              </a:rPr>
              <a:t> </a:t>
            </a:r>
            <a:r>
              <a:rPr lang="en-US" dirty="0" err="1">
                <a:ea typeface="+mn-lt"/>
                <a:cs typeface="+mn-lt"/>
              </a:rPr>
              <a:t>lietošana</a:t>
            </a:r>
            <a:r>
              <a:rPr lang="en-US" dirty="0">
                <a:ea typeface="+mn-lt"/>
                <a:cs typeface="+mn-lt"/>
              </a:rPr>
              <a:t> </a:t>
            </a:r>
            <a:r>
              <a:rPr lang="en-US" dirty="0" err="1">
                <a:ea typeface="+mn-lt"/>
                <a:cs typeface="+mn-lt"/>
              </a:rPr>
              <a:t>var</a:t>
            </a:r>
            <a:r>
              <a:rPr lang="en-US" dirty="0">
                <a:ea typeface="+mn-lt"/>
                <a:cs typeface="+mn-lt"/>
              </a:rPr>
              <a:t> </a:t>
            </a:r>
            <a:r>
              <a:rPr lang="en-US" dirty="0" err="1">
                <a:ea typeface="+mn-lt"/>
                <a:cs typeface="+mn-lt"/>
              </a:rPr>
              <a:t>palīdzēt</a:t>
            </a:r>
            <a:r>
              <a:rPr lang="en-US" dirty="0">
                <a:ea typeface="+mn-lt"/>
                <a:cs typeface="+mn-lt"/>
              </a:rPr>
              <a:t> </a:t>
            </a:r>
            <a:r>
              <a:rPr lang="en-US" dirty="0" err="1">
                <a:ea typeface="+mn-lt"/>
                <a:cs typeface="+mn-lt"/>
              </a:rPr>
              <a:t>palielināt</a:t>
            </a:r>
            <a:r>
              <a:rPr lang="en-US" dirty="0">
                <a:ea typeface="+mn-lt"/>
                <a:cs typeface="+mn-lt"/>
              </a:rPr>
              <a:t> </a:t>
            </a:r>
            <a:r>
              <a:rPr lang="en-US" dirty="0" err="1">
                <a:ea typeface="+mn-lt"/>
                <a:cs typeface="+mn-lt"/>
              </a:rPr>
              <a:t>jūsu</a:t>
            </a:r>
            <a:r>
              <a:rPr lang="en-US" dirty="0">
                <a:ea typeface="+mn-lt"/>
                <a:cs typeface="+mn-lt"/>
              </a:rPr>
              <a:t> </a:t>
            </a:r>
            <a:r>
              <a:rPr lang="en-US" dirty="0" err="1">
                <a:ea typeface="+mn-lt"/>
                <a:cs typeface="+mn-lt"/>
              </a:rPr>
              <a:t>vizuālo</a:t>
            </a:r>
            <a:r>
              <a:rPr lang="en-US" dirty="0">
                <a:ea typeface="+mn-lt"/>
                <a:cs typeface="+mn-lt"/>
              </a:rPr>
              <a:t> </a:t>
            </a:r>
            <a:r>
              <a:rPr lang="en-US" dirty="0" err="1">
                <a:ea typeface="+mn-lt"/>
                <a:cs typeface="+mn-lt"/>
              </a:rPr>
              <a:t>pratību</a:t>
            </a:r>
            <a:r>
              <a:rPr lang="en-US" dirty="0">
                <a:ea typeface="+mn-lt"/>
                <a:cs typeface="+mn-lt"/>
              </a:rPr>
              <a:t>. </a:t>
            </a:r>
            <a:r>
              <a:rPr lang="en-US" dirty="0" err="1">
                <a:ea typeface="+mn-lt"/>
                <a:cs typeface="+mn-lt"/>
              </a:rPr>
              <a:t>Jūs</a:t>
            </a:r>
            <a:r>
              <a:rPr lang="en-US" dirty="0">
                <a:ea typeface="+mn-lt"/>
                <a:cs typeface="+mn-lt"/>
              </a:rPr>
              <a:t> </a:t>
            </a:r>
            <a:r>
              <a:rPr lang="en-US" dirty="0" err="1">
                <a:ea typeface="+mn-lt"/>
                <a:cs typeface="+mn-lt"/>
              </a:rPr>
              <a:t>variet</a:t>
            </a:r>
            <a:r>
              <a:rPr lang="en-US" dirty="0">
                <a:ea typeface="+mn-lt"/>
                <a:cs typeface="+mn-lt"/>
              </a:rPr>
              <a:t> </a:t>
            </a:r>
            <a:r>
              <a:rPr lang="en-US" dirty="0" err="1">
                <a:ea typeface="+mn-lt"/>
                <a:cs typeface="+mn-lt"/>
              </a:rPr>
              <a:t>arī</a:t>
            </a:r>
            <a:r>
              <a:rPr lang="en-US" dirty="0">
                <a:ea typeface="+mn-lt"/>
                <a:cs typeface="+mn-lt"/>
              </a:rPr>
              <a:t> </a:t>
            </a:r>
            <a:r>
              <a:rPr lang="en-US" dirty="0" err="1">
                <a:ea typeface="+mn-lt"/>
                <a:cs typeface="+mn-lt"/>
              </a:rPr>
              <a:t>lietot</a:t>
            </a:r>
            <a:r>
              <a:rPr lang="en-US" dirty="0">
                <a:ea typeface="+mn-lt"/>
                <a:cs typeface="+mn-lt"/>
              </a:rPr>
              <a:t> </a:t>
            </a:r>
            <a:r>
              <a:rPr lang="en-US" dirty="0" err="1">
                <a:ea typeface="+mn-lt"/>
                <a:cs typeface="+mn-lt"/>
              </a:rPr>
              <a:t>Padlet</a:t>
            </a:r>
            <a:r>
              <a:rPr lang="en-US" dirty="0">
                <a:ea typeface="+mn-lt"/>
                <a:cs typeface="+mn-lt"/>
              </a:rPr>
              <a:t>, </a:t>
            </a:r>
            <a:r>
              <a:rPr lang="en-US" dirty="0" err="1">
                <a:ea typeface="+mn-lt"/>
                <a:cs typeface="+mn-lt"/>
              </a:rPr>
              <a:t>kā</a:t>
            </a:r>
            <a:r>
              <a:rPr lang="en-US" dirty="0">
                <a:ea typeface="+mn-lt"/>
                <a:cs typeface="+mn-lt"/>
              </a:rPr>
              <a:t> </a:t>
            </a:r>
            <a:r>
              <a:rPr lang="en-US" dirty="0" err="1">
                <a:ea typeface="+mn-lt"/>
                <a:cs typeface="+mn-lt"/>
              </a:rPr>
              <a:t>veidu</a:t>
            </a:r>
            <a:r>
              <a:rPr lang="en-US" dirty="0">
                <a:ea typeface="+mn-lt"/>
                <a:cs typeface="+mn-lt"/>
              </a:rPr>
              <a:t>  </a:t>
            </a:r>
            <a:r>
              <a:rPr lang="en-US" dirty="0" err="1">
                <a:ea typeface="+mn-lt"/>
                <a:cs typeface="+mn-lt"/>
              </a:rPr>
              <a:t>ērtai</a:t>
            </a:r>
            <a:r>
              <a:rPr lang="en-US" dirty="0">
                <a:ea typeface="+mn-lt"/>
                <a:cs typeface="+mn-lt"/>
              </a:rPr>
              <a:t> </a:t>
            </a:r>
            <a:r>
              <a:rPr lang="en-US" dirty="0" err="1">
                <a:ea typeface="+mn-lt"/>
                <a:cs typeface="+mn-lt"/>
              </a:rPr>
              <a:t>informācijas</a:t>
            </a:r>
            <a:r>
              <a:rPr lang="en-US" dirty="0">
                <a:ea typeface="+mn-lt"/>
                <a:cs typeface="+mn-lt"/>
              </a:rPr>
              <a:t> </a:t>
            </a:r>
            <a:r>
              <a:rPr lang="en-US" dirty="0" err="1">
                <a:ea typeface="+mn-lt"/>
                <a:cs typeface="+mn-lt"/>
              </a:rPr>
              <a:t>koplietošanai</a:t>
            </a:r>
            <a:r>
              <a:rPr lang="en-US" dirty="0">
                <a:ea typeface="+mn-lt"/>
                <a:cs typeface="+mn-lt"/>
              </a:rPr>
              <a:t>. </a:t>
            </a:r>
          </a:p>
          <a:p>
            <a:r>
              <a:rPr lang="en-US" dirty="0" err="1">
                <a:solidFill>
                  <a:srgbClr val="F9A169"/>
                </a:solidFill>
                <a:cs typeface="Calibri"/>
              </a:rPr>
              <a:t>Rīka</a:t>
            </a:r>
            <a:r>
              <a:rPr lang="en-US" dirty="0">
                <a:solidFill>
                  <a:srgbClr val="F9A169"/>
                </a:solidFill>
                <a:cs typeface="Calibri"/>
              </a:rPr>
              <a:t> </a:t>
            </a:r>
            <a:r>
              <a:rPr lang="en-US" dirty="0" err="1">
                <a:solidFill>
                  <a:srgbClr val="F9A169"/>
                </a:solidFill>
                <a:cs typeface="Calibri"/>
              </a:rPr>
              <a:t>tīmekļa</a:t>
            </a:r>
            <a:r>
              <a:rPr lang="en-US" dirty="0">
                <a:solidFill>
                  <a:srgbClr val="F9A169"/>
                </a:solidFill>
                <a:cs typeface="Calibri"/>
              </a:rPr>
              <a:t> </a:t>
            </a:r>
            <a:r>
              <a:rPr lang="en-US" dirty="0" err="1">
                <a:solidFill>
                  <a:srgbClr val="F9A169"/>
                </a:solidFill>
                <a:cs typeface="Calibri"/>
              </a:rPr>
              <a:t>vietne</a:t>
            </a:r>
            <a:r>
              <a:rPr lang="en-US" dirty="0">
                <a:solidFill>
                  <a:srgbClr val="F9A169"/>
                </a:solidFill>
                <a:cs typeface="Calibri"/>
              </a:rPr>
              <a:t>: </a:t>
            </a:r>
            <a:r>
              <a:rPr lang="en-US" dirty="0">
                <a:solidFill>
                  <a:srgbClr val="F9A169"/>
                </a:solidFill>
                <a:hlinkClick r:id="rId2">
                  <a:extLst>
                    <a:ext uri="{A12FA001-AC4F-418D-AE19-62706E023703}">
                      <ahyp:hlinkClr xmlns:ahyp="http://schemas.microsoft.com/office/drawing/2018/hyperlinkcolor" val="tx"/>
                    </a:ext>
                  </a:extLst>
                </a:hlinkClick>
              </a:rPr>
              <a:t>Padlet: You are beautiful</a:t>
            </a:r>
            <a:endParaRPr lang="en-US" dirty="0">
              <a:solidFill>
                <a:srgbClr val="F9A169"/>
              </a:solidFill>
              <a:cs typeface="Calibri"/>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Rīks Deep Dive: Padlet</a:t>
            </a:r>
          </a:p>
          <a:p>
            <a:endParaRPr lang="en-IE" dirty="0"/>
          </a:p>
        </p:txBody>
      </p:sp>
      <p:pic>
        <p:nvPicPr>
          <p:cNvPr id="7" name="Picture 18" descr="Logo, company name&#10;&#10;Description automatically generated">
            <a:extLst>
              <a:ext uri="{FF2B5EF4-FFF2-40B4-BE49-F238E27FC236}">
                <a16:creationId xmlns:a16="http://schemas.microsoft.com/office/drawing/2014/main" id="{0AD2D226-138F-FDDF-5699-38D55A0C59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4452" y="0"/>
            <a:ext cx="2876723" cy="2037729"/>
          </a:xfrm>
          <a:prstGeom prst="rect">
            <a:avLst/>
          </a:prstGeom>
        </p:spPr>
      </p:pic>
    </p:spTree>
    <p:extLst>
      <p:ext uri="{BB962C8B-B14F-4D97-AF65-F5344CB8AC3E}">
        <p14:creationId xmlns:p14="http://schemas.microsoft.com/office/powerpoint/2010/main" val="342679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r>
              <a:rPr lang="en-IE" b="1" dirty="0">
                <a:cs typeface="Calibri"/>
              </a:rPr>
              <a:t>Plusi par Padlet:</a:t>
            </a:r>
          </a:p>
          <a:p>
            <a:pPr marL="342900" indent="-342900">
              <a:buChar char="•"/>
            </a:pPr>
            <a:r>
              <a:rPr lang="en-IE" dirty="0">
                <a:ea typeface="+mn-lt"/>
                <a:cs typeface="+mn-lt"/>
              </a:rPr>
              <a:t>Lai </a:t>
            </a:r>
            <a:r>
              <a:rPr lang="en-IE" dirty="0" err="1">
                <a:ea typeface="+mn-lt"/>
                <a:cs typeface="+mn-lt"/>
              </a:rPr>
              <a:t>lietotu</a:t>
            </a:r>
            <a:r>
              <a:rPr lang="en-IE" dirty="0">
                <a:ea typeface="+mn-lt"/>
                <a:cs typeface="+mn-lt"/>
              </a:rPr>
              <a:t> </a:t>
            </a:r>
            <a:r>
              <a:rPr lang="en-IE" dirty="0" err="1">
                <a:ea typeface="+mn-lt"/>
                <a:cs typeface="+mn-lt"/>
              </a:rPr>
              <a:t>Padlet</a:t>
            </a:r>
            <a:r>
              <a:rPr lang="en-IE" dirty="0">
                <a:ea typeface="+mn-lt"/>
                <a:cs typeface="+mn-lt"/>
              </a:rPr>
              <a:t>, </a:t>
            </a:r>
            <a:r>
              <a:rPr lang="en-IE" dirty="0" err="1">
                <a:ea typeface="+mn-lt"/>
                <a:cs typeface="+mn-lt"/>
              </a:rPr>
              <a:t>nav</a:t>
            </a:r>
            <a:r>
              <a:rPr lang="en-IE" dirty="0">
                <a:ea typeface="+mn-lt"/>
                <a:cs typeface="+mn-lt"/>
              </a:rPr>
              <a:t> </a:t>
            </a:r>
            <a:r>
              <a:rPr lang="en-IE" dirty="0" err="1">
                <a:ea typeface="+mn-lt"/>
                <a:cs typeface="+mn-lt"/>
              </a:rPr>
              <a:t>vajadzīgs</a:t>
            </a:r>
            <a:r>
              <a:rPr lang="en-IE" dirty="0">
                <a:ea typeface="+mn-lt"/>
                <a:cs typeface="+mn-lt"/>
              </a:rPr>
              <a:t> </a:t>
            </a:r>
            <a:r>
              <a:rPr lang="en-IE" dirty="0" err="1">
                <a:ea typeface="+mn-lt"/>
                <a:cs typeface="+mn-lt"/>
              </a:rPr>
              <a:t>konts</a:t>
            </a:r>
            <a:r>
              <a:rPr lang="en-IE" dirty="0">
                <a:ea typeface="+mn-lt"/>
                <a:cs typeface="+mn-lt"/>
              </a:rPr>
              <a:t>.</a:t>
            </a:r>
          </a:p>
          <a:p>
            <a:pPr marL="342900" indent="-342900">
              <a:buChar char="•"/>
            </a:pPr>
            <a:r>
              <a:rPr lang="en-IE" dirty="0">
                <a:ea typeface="+mn-lt"/>
                <a:cs typeface="+mn-lt"/>
              </a:rPr>
              <a:t>Fantastisks iesaistes un sadarbības rīks, uzlabo komandas darbu un sadarbību.</a:t>
            </a:r>
          </a:p>
          <a:p>
            <a:pPr marL="342900" indent="-342900">
              <a:buChar char="•"/>
            </a:pPr>
            <a:r>
              <a:rPr lang="en-IE" dirty="0">
                <a:cs typeface="Calibri"/>
              </a:rPr>
              <a:t>Privātuma iestatījumi ir tādi, ka jūs variet turēt </a:t>
            </a:r>
            <a:r>
              <a:rPr lang="en-IE" dirty="0" err="1">
                <a:cs typeface="Calibri"/>
              </a:rPr>
              <a:t>savu</a:t>
            </a:r>
            <a:r>
              <a:rPr lang="en-IE" dirty="0">
                <a:cs typeface="Calibri"/>
              </a:rPr>
              <a:t> </a:t>
            </a:r>
            <a:r>
              <a:rPr lang="en-IE" dirty="0" err="1">
                <a:solidFill>
                  <a:schemeClr val="tx1"/>
                </a:solidFill>
                <a:cs typeface="Calibri"/>
              </a:rPr>
              <a:t>lietotni</a:t>
            </a:r>
            <a:r>
              <a:rPr lang="en-IE" dirty="0">
                <a:cs typeface="Calibri"/>
              </a:rPr>
              <a:t> atvērtu ikvienam apskatīšanai vai turēt to privāti, </a:t>
            </a:r>
            <a:r>
              <a:rPr lang="en-IE" dirty="0" err="1">
                <a:cs typeface="Calibri"/>
              </a:rPr>
              <a:t>lai</a:t>
            </a:r>
            <a:r>
              <a:rPr lang="en-IE" dirty="0">
                <a:cs typeface="Calibri"/>
              </a:rPr>
              <a:t> tikai jūsu klase var redzēt to. </a:t>
            </a:r>
            <a:endParaRPr lang="en-IE" dirty="0"/>
          </a:p>
          <a:p>
            <a:pPr marL="342900" indent="-342900">
              <a:buChar char="•"/>
            </a:pPr>
            <a:endParaRPr lang="en-IE" dirty="0"/>
          </a:p>
          <a:p>
            <a:r>
              <a:rPr lang="en-IE" b="1" dirty="0">
                <a:cs typeface="Calibri"/>
              </a:rPr>
              <a:t>Mīnusi pret Padlet:</a:t>
            </a:r>
          </a:p>
          <a:p>
            <a:pPr marL="342900" indent="-342900">
              <a:buChar char="•"/>
            </a:pPr>
            <a:r>
              <a:rPr lang="en-IE" dirty="0">
                <a:ea typeface="+mn-lt"/>
                <a:cs typeface="+mn-lt"/>
              </a:rPr>
              <a:t>Daži lietotāji saskaras ar tehniskām problēmām, tādām kā saites pazušana vai arī lietotāji vispār nevar apskatīt Padlet.</a:t>
            </a:r>
            <a:endParaRPr lang="en-US" dirty="0">
              <a:ea typeface="+mn-lt"/>
              <a:cs typeface="+mn-lt"/>
            </a:endParaRPr>
          </a:p>
          <a:p>
            <a:pPr marL="342900" indent="-342900">
              <a:buChar char="•"/>
            </a:pPr>
            <a:r>
              <a:rPr lang="en-US" dirty="0" err="1">
                <a:ea typeface="+mn-lt"/>
                <a:cs typeface="+mn-lt"/>
              </a:rPr>
              <a:t>Padlet</a:t>
            </a:r>
            <a:r>
              <a:rPr lang="en-US" dirty="0">
                <a:ea typeface="+mn-lt"/>
                <a:cs typeface="+mn-lt"/>
              </a:rPr>
              <a:t> </a:t>
            </a:r>
            <a:r>
              <a:rPr lang="en-US" dirty="0" err="1">
                <a:ea typeface="+mn-lt"/>
                <a:cs typeface="+mn-lt"/>
              </a:rPr>
              <a:t>lietošanai</a:t>
            </a:r>
            <a:r>
              <a:rPr lang="en-US" dirty="0">
                <a:ea typeface="+mn-lt"/>
                <a:cs typeface="+mn-lt"/>
              </a:rPr>
              <a:t> </a:t>
            </a:r>
            <a:r>
              <a:rPr lang="en-US" dirty="0" err="1">
                <a:ea typeface="+mn-lt"/>
                <a:cs typeface="+mn-lt"/>
              </a:rPr>
              <a:t>nevajag</a:t>
            </a:r>
            <a:r>
              <a:rPr lang="en-US" dirty="0">
                <a:ea typeface="+mn-lt"/>
                <a:cs typeface="+mn-lt"/>
              </a:rPr>
              <a:t> </a:t>
            </a:r>
            <a:r>
              <a:rPr lang="en-US" dirty="0" err="1">
                <a:ea typeface="+mn-lt"/>
                <a:cs typeface="+mn-lt"/>
              </a:rPr>
              <a:t>piekļuvi</a:t>
            </a:r>
            <a:r>
              <a:rPr lang="en-US" dirty="0">
                <a:ea typeface="+mn-lt"/>
                <a:cs typeface="+mn-lt"/>
              </a:rPr>
              <a:t> </a:t>
            </a:r>
            <a:r>
              <a:rPr lang="en-US" dirty="0" err="1">
                <a:ea typeface="+mn-lt"/>
                <a:cs typeface="+mn-lt"/>
              </a:rPr>
              <a:t>internetam</a:t>
            </a:r>
            <a:r>
              <a:rPr lang="en-US" dirty="0">
                <a:ea typeface="+mn-lt"/>
                <a:cs typeface="+mn-lt"/>
              </a:rPr>
              <a:t>.</a:t>
            </a:r>
          </a:p>
          <a:p>
            <a:pPr marL="342900" indent="-342900">
              <a:buChar char="•"/>
            </a:pPr>
            <a:r>
              <a:rPr lang="en-US" dirty="0" err="1">
                <a:ea typeface="+mn-lt"/>
                <a:cs typeface="+mn-lt"/>
              </a:rPr>
              <a:t>Var</a:t>
            </a:r>
            <a:r>
              <a:rPr lang="en-US" dirty="0">
                <a:ea typeface="+mn-lt"/>
                <a:cs typeface="+mn-lt"/>
              </a:rPr>
              <a:t> </a:t>
            </a:r>
            <a:r>
              <a:rPr lang="en-US" dirty="0" err="1">
                <a:ea typeface="+mn-lt"/>
                <a:cs typeface="+mn-lt"/>
              </a:rPr>
              <a:t>paiet</a:t>
            </a:r>
            <a:r>
              <a:rPr lang="en-US" dirty="0">
                <a:ea typeface="+mn-lt"/>
                <a:cs typeface="+mn-lt"/>
              </a:rPr>
              <a:t> </a:t>
            </a:r>
            <a:r>
              <a:rPr lang="en-US" dirty="0" err="1">
                <a:ea typeface="+mn-lt"/>
                <a:cs typeface="+mn-lt"/>
              </a:rPr>
              <a:t>nedaudz</a:t>
            </a:r>
            <a:r>
              <a:rPr lang="en-US" dirty="0">
                <a:ea typeface="+mn-lt"/>
                <a:cs typeface="+mn-lt"/>
              </a:rPr>
              <a:t> </a:t>
            </a:r>
            <a:r>
              <a:rPr lang="en-US" dirty="0" err="1">
                <a:ea typeface="+mn-lt"/>
                <a:cs typeface="+mn-lt"/>
              </a:rPr>
              <a:t>vairāk</a:t>
            </a:r>
            <a:r>
              <a:rPr lang="en-US" dirty="0">
                <a:ea typeface="+mn-lt"/>
                <a:cs typeface="+mn-lt"/>
              </a:rPr>
              <a:t> </a:t>
            </a:r>
            <a:r>
              <a:rPr lang="en-US" dirty="0" err="1">
                <a:ea typeface="+mn-lt"/>
                <a:cs typeface="+mn-lt"/>
              </a:rPr>
              <a:t>laika</a:t>
            </a:r>
            <a:r>
              <a:rPr lang="en-US" dirty="0">
                <a:ea typeface="+mn-lt"/>
                <a:cs typeface="+mn-lt"/>
              </a:rPr>
              <a:t>, </a:t>
            </a:r>
            <a:r>
              <a:rPr lang="en-US" dirty="0" err="1">
                <a:ea typeface="+mn-lt"/>
                <a:cs typeface="+mn-lt"/>
              </a:rPr>
              <a:t>lai</a:t>
            </a:r>
            <a:r>
              <a:rPr lang="en-US" dirty="0">
                <a:ea typeface="+mn-lt"/>
                <a:cs typeface="+mn-lt"/>
              </a:rPr>
              <a:t> </a:t>
            </a:r>
            <a:r>
              <a:rPr lang="en-US" dirty="0" err="1">
                <a:ea typeface="+mn-lt"/>
                <a:cs typeface="+mn-lt"/>
              </a:rPr>
              <a:t>pilnībā</a:t>
            </a:r>
            <a:r>
              <a:rPr lang="en-US" dirty="0">
                <a:ea typeface="+mn-lt"/>
                <a:cs typeface="+mn-lt"/>
              </a:rPr>
              <a:t> </a:t>
            </a:r>
            <a:r>
              <a:rPr lang="en-US" dirty="0" err="1">
                <a:ea typeface="+mn-lt"/>
                <a:cs typeface="+mn-lt"/>
              </a:rPr>
              <a:t>apgūtu</a:t>
            </a:r>
            <a:r>
              <a:rPr lang="en-US" dirty="0">
                <a:ea typeface="+mn-lt"/>
                <a:cs typeface="+mn-lt"/>
              </a:rPr>
              <a:t> </a:t>
            </a:r>
            <a:r>
              <a:rPr lang="en-US" dirty="0" err="1">
                <a:ea typeface="+mn-lt"/>
                <a:cs typeface="+mn-lt"/>
              </a:rPr>
              <a:t>programmatūru</a:t>
            </a:r>
            <a:r>
              <a:rPr lang="en-US" dirty="0">
                <a:ea typeface="+mn-lt"/>
                <a:cs typeface="+mn-lt"/>
              </a:rPr>
              <a:t>. </a:t>
            </a:r>
            <a:endParaRPr lang="en-IE" dirty="0">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Plusi &amp; mīnusi vietnei Padlet</a:t>
            </a:r>
          </a:p>
        </p:txBody>
      </p:sp>
      <p:pic>
        <p:nvPicPr>
          <p:cNvPr id="7" name="Picture 18" descr="Logo, company name&#10;&#10;Description automatically generated">
            <a:extLst>
              <a:ext uri="{FF2B5EF4-FFF2-40B4-BE49-F238E27FC236}">
                <a16:creationId xmlns:a16="http://schemas.microsoft.com/office/drawing/2014/main" id="{33184AA6-F760-1BBE-6F97-6C8384677B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4452" y="0"/>
            <a:ext cx="2876723" cy="2037729"/>
          </a:xfrm>
          <a:prstGeom prst="rect">
            <a:avLst/>
          </a:prstGeom>
        </p:spPr>
      </p:pic>
    </p:spTree>
    <p:extLst>
      <p:ext uri="{BB962C8B-B14F-4D97-AF65-F5344CB8AC3E}">
        <p14:creationId xmlns:p14="http://schemas.microsoft.com/office/powerpoint/2010/main" val="246980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n-IE" sz="2400" dirty="0"/>
              <a:t>Izmēģiniet šo parocīgo video, kurš paskaidro, kā sākt lietot Padlet:</a:t>
            </a:r>
          </a:p>
          <a:p>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https://youtu.be/UkBnwPqaIjA</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n-IE" dirty="0"/>
              <a:t>Video: </a:t>
            </a:r>
            <a:r>
              <a:rPr lang="en-IE" dirty="0" err="1"/>
              <a:t>Ievads</a:t>
            </a:r>
            <a:r>
              <a:rPr lang="en-IE" dirty="0"/>
              <a:t> </a:t>
            </a:r>
            <a:r>
              <a:rPr lang="en-IE" dirty="0" err="1"/>
              <a:t>Padlet</a:t>
            </a:r>
            <a:r>
              <a:rPr lang="en-IE" dirty="0"/>
              <a:t> </a:t>
            </a:r>
            <a:r>
              <a:rPr lang="en-IE" dirty="0" err="1"/>
              <a:t>vietnei</a:t>
            </a:r>
            <a:endParaRPr lang="en-IE" dirty="0"/>
          </a:p>
        </p:txBody>
      </p:sp>
      <p:pic>
        <p:nvPicPr>
          <p:cNvPr id="5" name="Online Media 4" title="Learn Padlet - NEW! Tutorial">
            <a:hlinkClick r:id="" action="ppaction://media"/>
            <a:extLst>
              <a:ext uri="{FF2B5EF4-FFF2-40B4-BE49-F238E27FC236}">
                <a16:creationId xmlns:a16="http://schemas.microsoft.com/office/drawing/2014/main" id="{830D039C-EBA7-F706-C2C1-727B0CF9C4FD}"/>
              </a:ext>
            </a:extLst>
          </p:cNvPr>
          <p:cNvPicPr>
            <a:picLocks noRot="1" noChangeAspect="1"/>
          </p:cNvPicPr>
          <p:nvPr>
            <a:videoFile r:link="rId1"/>
          </p:nvPr>
        </p:nvPicPr>
        <p:blipFill>
          <a:blip r:embed="rId4"/>
          <a:stretch>
            <a:fillRect/>
          </a:stretch>
        </p:blipFill>
        <p:spPr>
          <a:xfrm>
            <a:off x="7372351" y="1223694"/>
            <a:ext cx="4836828" cy="4033653"/>
          </a:xfrm>
          <a:prstGeom prst="rect">
            <a:avLst/>
          </a:prstGeom>
        </p:spPr>
      </p:pic>
      <p:pic>
        <p:nvPicPr>
          <p:cNvPr id="9" name="Picture 18" descr="Logo, company name&#10;&#10;Description automatically generated">
            <a:extLst>
              <a:ext uri="{FF2B5EF4-FFF2-40B4-BE49-F238E27FC236}">
                <a16:creationId xmlns:a16="http://schemas.microsoft.com/office/drawing/2014/main" id="{C1D914AC-465E-66FA-5002-D3C59D65D4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6380" y="-314664"/>
            <a:ext cx="2171746" cy="1538358"/>
          </a:xfrm>
          <a:prstGeom prst="rect">
            <a:avLst/>
          </a:prstGeom>
        </p:spPr>
      </p:pic>
      <p:pic>
        <p:nvPicPr>
          <p:cNvPr id="7" name="Graphic 6" descr="Mouse outline">
            <a:extLst>
              <a:ext uri="{FF2B5EF4-FFF2-40B4-BE49-F238E27FC236}">
                <a16:creationId xmlns:a16="http://schemas.microsoft.com/office/drawing/2014/main" id="{99EBB51E-EE69-5EC0-72F0-B160AE4755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DE207A6B-9EAA-D6E7-33D0-14B884B3930D}"/>
              </a:ext>
            </a:extLst>
          </p:cNvPr>
          <p:cNvSpPr txBox="1"/>
          <p:nvPr/>
        </p:nvSpPr>
        <p:spPr>
          <a:xfrm>
            <a:off x="4865262" y="4220252"/>
            <a:ext cx="2254720" cy="523220"/>
          </a:xfrm>
          <a:prstGeom prst="rect">
            <a:avLst/>
          </a:prstGeom>
          <a:noFill/>
        </p:spPr>
        <p:txBody>
          <a:bodyPr wrap="square" rtlCol="0">
            <a:spAutoFit/>
          </a:bodyPr>
          <a:lstStyle/>
          <a:p>
            <a:r>
              <a:rPr lang="hr-BA" sz="2800" b="1" dirty="0">
                <a:solidFill>
                  <a:srgbClr val="E78631"/>
                </a:solidFill>
              </a:rPr>
              <a:t>Click to </a:t>
            </a:r>
            <a:r>
              <a:rPr lang="en-IE" sz="2800" b="1" dirty="0">
                <a:solidFill>
                  <a:srgbClr val="E78631"/>
                </a:solidFill>
              </a:rPr>
              <a:t>watch</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72E3C769-CE2F-2714-BA91-83CDE75CB7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157617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person, table, dining table&#10;&#10;Description automatically generated">
            <a:extLst>
              <a:ext uri="{FF2B5EF4-FFF2-40B4-BE49-F238E27FC236}">
                <a16:creationId xmlns:a16="http://schemas.microsoft.com/office/drawing/2014/main" id="{2BB47FD4-B833-43B5-E9C0-B8AC220CB9E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5277" b="15277"/>
          <a:stretch>
            <a:fillRect/>
          </a:stretch>
        </p:blipFill>
        <p:spPr/>
      </p:pic>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908742" y="4493866"/>
            <a:ext cx="7186186" cy="3543114"/>
          </a:xfrm>
        </p:spPr>
        <p:txBody>
          <a:bodyPr/>
          <a:lstStyle/>
          <a:p>
            <a:r>
              <a:rPr lang="en-IE" dirty="0"/>
              <a:t> 2. tēma: Iesaistīšanās pilsoniskās aktivitātēs, izmantojot digitālās tehnoloģijas</a:t>
            </a:r>
          </a:p>
          <a:p>
            <a:endParaRPr lang="en-IE" sz="3600" dirty="0"/>
          </a:p>
          <a:p>
            <a:endParaRPr lang="en-IE" dirty="0"/>
          </a:p>
        </p:txBody>
      </p:sp>
    </p:spTree>
    <p:extLst>
      <p:ext uri="{BB962C8B-B14F-4D97-AF65-F5344CB8AC3E}">
        <p14:creationId xmlns:p14="http://schemas.microsoft.com/office/powerpoint/2010/main" val="29450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DEB0F-01E0-8344-B663-229CCBC78CAA}"/>
              </a:ext>
            </a:extLst>
          </p:cNvPr>
          <p:cNvSpPr>
            <a:spLocks noGrp="1"/>
          </p:cNvSpPr>
          <p:nvPr>
            <p:ph type="body" sz="quarter" idx="13"/>
          </p:nvPr>
        </p:nvSpPr>
        <p:spPr/>
        <p:txBody>
          <a:bodyPr/>
          <a:lstStyle/>
          <a:p>
            <a:r>
              <a:rPr lang="en-IE" dirty="0"/>
              <a:t>2. moduļa  pārskats </a:t>
            </a:r>
          </a:p>
        </p:txBody>
      </p:sp>
      <p:sp>
        <p:nvSpPr>
          <p:cNvPr id="14" name="Text Placeholder 13">
            <a:extLst>
              <a:ext uri="{FF2B5EF4-FFF2-40B4-BE49-F238E27FC236}">
                <a16:creationId xmlns:a16="http://schemas.microsoft.com/office/drawing/2014/main" id="{84C80B11-E721-BB2C-60A8-16EFA590CB46}"/>
              </a:ext>
            </a:extLst>
          </p:cNvPr>
          <p:cNvSpPr>
            <a:spLocks noGrp="1"/>
          </p:cNvSpPr>
          <p:nvPr>
            <p:ph type="body" sz="quarter" idx="16"/>
          </p:nvPr>
        </p:nvSpPr>
        <p:spPr>
          <a:xfrm>
            <a:off x="8280329" y="1260994"/>
            <a:ext cx="3240693" cy="950300"/>
          </a:xfrm>
        </p:spPr>
        <p:txBody>
          <a:bodyPr/>
          <a:lstStyle/>
          <a:p>
            <a:r>
              <a:rPr lang="en-IE" sz="2000" dirty="0"/>
              <a:t>Mijiedarbošanās un dalīšanās, izmantojot digitālās tehnoloģijas. </a:t>
            </a:r>
          </a:p>
        </p:txBody>
      </p:sp>
      <p:sp>
        <p:nvSpPr>
          <p:cNvPr id="13" name="Text Placeholder 12">
            <a:extLst>
              <a:ext uri="{FF2B5EF4-FFF2-40B4-BE49-F238E27FC236}">
                <a16:creationId xmlns:a16="http://schemas.microsoft.com/office/drawing/2014/main" id="{680C324C-9436-0A7C-1236-8BD2702F168A}"/>
              </a:ext>
            </a:extLst>
          </p:cNvPr>
          <p:cNvSpPr>
            <a:spLocks noGrp="1"/>
          </p:cNvSpPr>
          <p:nvPr>
            <p:ph type="body" sz="quarter" idx="15"/>
          </p:nvPr>
        </p:nvSpPr>
        <p:spPr/>
        <p:txBody>
          <a:bodyPr/>
          <a:lstStyle/>
          <a:p>
            <a:endParaRPr lang="en-IE"/>
          </a:p>
        </p:txBody>
      </p:sp>
      <p:sp>
        <p:nvSpPr>
          <p:cNvPr id="15" name="Text Placeholder 14">
            <a:extLst>
              <a:ext uri="{FF2B5EF4-FFF2-40B4-BE49-F238E27FC236}">
                <a16:creationId xmlns:a16="http://schemas.microsoft.com/office/drawing/2014/main" id="{F6A85A95-0425-8375-EE94-55FD4F59886C}"/>
              </a:ext>
            </a:extLst>
          </p:cNvPr>
          <p:cNvSpPr>
            <a:spLocks noGrp="1"/>
          </p:cNvSpPr>
          <p:nvPr>
            <p:ph type="body" sz="quarter" idx="17"/>
          </p:nvPr>
        </p:nvSpPr>
        <p:spPr>
          <a:xfrm>
            <a:off x="8280329" y="2526828"/>
            <a:ext cx="3326929" cy="950300"/>
          </a:xfrm>
        </p:spPr>
        <p:txBody>
          <a:bodyPr/>
          <a:lstStyle/>
          <a:p>
            <a:r>
              <a:rPr lang="en-IE" sz="2000" dirty="0"/>
              <a:t>Iesaistīšanās pilsoniskās aktivitātēs, izmantojot digitālās tehnoloģijas</a:t>
            </a:r>
          </a:p>
        </p:txBody>
      </p:sp>
      <p:sp>
        <p:nvSpPr>
          <p:cNvPr id="16" name="Text Placeholder 15">
            <a:extLst>
              <a:ext uri="{FF2B5EF4-FFF2-40B4-BE49-F238E27FC236}">
                <a16:creationId xmlns:a16="http://schemas.microsoft.com/office/drawing/2014/main" id="{3B0E560C-168D-26E7-3862-1D7F4BF412A8}"/>
              </a:ext>
            </a:extLst>
          </p:cNvPr>
          <p:cNvSpPr>
            <a:spLocks noGrp="1"/>
          </p:cNvSpPr>
          <p:nvPr>
            <p:ph type="body" sz="quarter" idx="18"/>
          </p:nvPr>
        </p:nvSpPr>
        <p:spPr/>
        <p:txBody>
          <a:bodyPr/>
          <a:lstStyle/>
          <a:p>
            <a:endParaRPr lang="en-IE"/>
          </a:p>
        </p:txBody>
      </p:sp>
      <p:sp>
        <p:nvSpPr>
          <p:cNvPr id="17" name="Text Placeholder 16">
            <a:extLst>
              <a:ext uri="{FF2B5EF4-FFF2-40B4-BE49-F238E27FC236}">
                <a16:creationId xmlns:a16="http://schemas.microsoft.com/office/drawing/2014/main" id="{924F113E-D770-438D-FD64-F24A53747AD4}"/>
              </a:ext>
            </a:extLst>
          </p:cNvPr>
          <p:cNvSpPr>
            <a:spLocks noGrp="1"/>
          </p:cNvSpPr>
          <p:nvPr>
            <p:ph type="body" sz="quarter" idx="19"/>
          </p:nvPr>
        </p:nvSpPr>
        <p:spPr>
          <a:xfrm>
            <a:off x="8265310" y="3865741"/>
            <a:ext cx="3326928" cy="950300"/>
          </a:xfrm>
        </p:spPr>
        <p:txBody>
          <a:bodyPr/>
          <a:lstStyle/>
          <a:p>
            <a:r>
              <a:rPr lang="en-IE" sz="2000" dirty="0"/>
              <a:t>Sadarbošanās, izmantojot digitālās tehnoloģijas</a:t>
            </a:r>
          </a:p>
        </p:txBody>
      </p:sp>
      <p:sp>
        <p:nvSpPr>
          <p:cNvPr id="18" name="Text Placeholder 17">
            <a:extLst>
              <a:ext uri="{FF2B5EF4-FFF2-40B4-BE49-F238E27FC236}">
                <a16:creationId xmlns:a16="http://schemas.microsoft.com/office/drawing/2014/main" id="{A58F9EFA-263A-EDEC-62E7-F4348136D19D}"/>
              </a:ext>
            </a:extLst>
          </p:cNvPr>
          <p:cNvSpPr>
            <a:spLocks noGrp="1"/>
          </p:cNvSpPr>
          <p:nvPr>
            <p:ph type="body" sz="quarter" idx="20"/>
          </p:nvPr>
        </p:nvSpPr>
        <p:spPr/>
        <p:txBody>
          <a:bodyPr/>
          <a:lstStyle/>
          <a:p>
            <a:endParaRPr lang="en-IE"/>
          </a:p>
        </p:txBody>
      </p:sp>
      <p:sp>
        <p:nvSpPr>
          <p:cNvPr id="19" name="Text Placeholder 18">
            <a:extLst>
              <a:ext uri="{FF2B5EF4-FFF2-40B4-BE49-F238E27FC236}">
                <a16:creationId xmlns:a16="http://schemas.microsoft.com/office/drawing/2014/main" id="{2BC5A265-29EB-74CE-1E0A-ABE025EA6305}"/>
              </a:ext>
            </a:extLst>
          </p:cNvPr>
          <p:cNvSpPr>
            <a:spLocks noGrp="1"/>
          </p:cNvSpPr>
          <p:nvPr>
            <p:ph type="body" sz="quarter" idx="21"/>
          </p:nvPr>
        </p:nvSpPr>
        <p:spPr>
          <a:xfrm>
            <a:off x="8280329" y="5221100"/>
            <a:ext cx="3239121" cy="950300"/>
          </a:xfrm>
        </p:spPr>
        <p:txBody>
          <a:bodyPr/>
          <a:lstStyle/>
          <a:p>
            <a:r>
              <a:rPr lang="en-IE" sz="2000" dirty="0"/>
              <a:t>Etiķete un jūsu digitālās identitātes pārvaldīšana</a:t>
            </a:r>
          </a:p>
        </p:txBody>
      </p:sp>
      <p:sp>
        <p:nvSpPr>
          <p:cNvPr id="20" name="Text Placeholder 19">
            <a:extLst>
              <a:ext uri="{FF2B5EF4-FFF2-40B4-BE49-F238E27FC236}">
                <a16:creationId xmlns:a16="http://schemas.microsoft.com/office/drawing/2014/main" id="{DE8FA2B8-2B75-A87E-4005-EFB33414C903}"/>
              </a:ext>
            </a:extLst>
          </p:cNvPr>
          <p:cNvSpPr>
            <a:spLocks noGrp="1"/>
          </p:cNvSpPr>
          <p:nvPr>
            <p:ph type="body" sz="quarter" idx="22"/>
          </p:nvPr>
        </p:nvSpPr>
        <p:spPr/>
        <p:txBody>
          <a:bodyPr/>
          <a:lstStyle/>
          <a:p>
            <a:endParaRPr lang="en-IE"/>
          </a:p>
        </p:txBody>
      </p:sp>
      <p:sp>
        <p:nvSpPr>
          <p:cNvPr id="21" name="TextBox 20">
            <a:extLst>
              <a:ext uri="{FF2B5EF4-FFF2-40B4-BE49-F238E27FC236}">
                <a16:creationId xmlns:a16="http://schemas.microsoft.com/office/drawing/2014/main" id="{865777F6-3AD1-9C95-A586-2736F0CFB00A}"/>
              </a:ext>
            </a:extLst>
          </p:cNvPr>
          <p:cNvSpPr txBox="1"/>
          <p:nvPr/>
        </p:nvSpPr>
        <p:spPr>
          <a:xfrm>
            <a:off x="218661" y="1273983"/>
            <a:ext cx="5704908" cy="4247317"/>
          </a:xfrm>
          <a:prstGeom prst="rect">
            <a:avLst/>
          </a:prstGeom>
          <a:noFill/>
        </p:spPr>
        <p:txBody>
          <a:bodyPr wrap="square" rtlCol="0">
            <a:spAutoFit/>
          </a:bodyPr>
          <a:lstStyle/>
          <a:p>
            <a:r>
              <a:rPr lang="en-US" dirty="0"/>
              <a:t>2. </a:t>
            </a:r>
            <a:r>
              <a:rPr lang="en-US" dirty="0" err="1"/>
              <a:t>modulī</a:t>
            </a:r>
            <a:r>
              <a:rPr lang="en-US" dirty="0"/>
              <a:t>  </a:t>
            </a:r>
            <a:r>
              <a:rPr lang="en-US" dirty="0" err="1"/>
              <a:t>jūs</a:t>
            </a:r>
            <a:r>
              <a:rPr lang="en-US" dirty="0"/>
              <a:t> </a:t>
            </a:r>
            <a:r>
              <a:rPr lang="en-US" dirty="0" err="1"/>
              <a:t>iemācīsieties</a:t>
            </a:r>
            <a:r>
              <a:rPr lang="en-US" dirty="0"/>
              <a:t>, </a:t>
            </a:r>
            <a:r>
              <a:rPr lang="en-US" dirty="0" err="1"/>
              <a:t>kā</a:t>
            </a:r>
            <a:r>
              <a:rPr lang="en-US" dirty="0"/>
              <a:t> </a:t>
            </a:r>
            <a:r>
              <a:rPr lang="en-US" dirty="0" err="1"/>
              <a:t>mijiedarboties</a:t>
            </a:r>
            <a:r>
              <a:rPr lang="en-US" dirty="0"/>
              <a:t>, </a:t>
            </a:r>
            <a:r>
              <a:rPr lang="en-US" dirty="0" err="1"/>
              <a:t>izmantojot</a:t>
            </a:r>
            <a:r>
              <a:rPr lang="en-US" dirty="0"/>
              <a:t> </a:t>
            </a:r>
            <a:r>
              <a:rPr lang="en-US" dirty="0" err="1"/>
              <a:t>virkni</a:t>
            </a:r>
            <a:r>
              <a:rPr lang="en-US" dirty="0"/>
              <a:t> </a:t>
            </a:r>
            <a:r>
              <a:rPr lang="en-US" dirty="0" err="1"/>
              <a:t>digitālo</a:t>
            </a:r>
            <a:r>
              <a:rPr lang="en-US" dirty="0"/>
              <a:t> </a:t>
            </a:r>
            <a:r>
              <a:rPr lang="en-US" dirty="0" err="1"/>
              <a:t>tehnoloģiju</a:t>
            </a:r>
            <a:r>
              <a:rPr lang="en-US" dirty="0"/>
              <a:t>. </a:t>
            </a:r>
          </a:p>
          <a:p>
            <a:r>
              <a:rPr lang="en-US" dirty="0" err="1"/>
              <a:t>Jūs</a:t>
            </a:r>
            <a:r>
              <a:rPr lang="en-US" dirty="0"/>
              <a:t> </a:t>
            </a:r>
            <a:r>
              <a:rPr lang="en-US" dirty="0" err="1"/>
              <a:t>iegūsiet</a:t>
            </a:r>
            <a:r>
              <a:rPr lang="en-US" dirty="0"/>
              <a:t> </a:t>
            </a:r>
            <a:r>
              <a:rPr lang="en-US" dirty="0" err="1"/>
              <a:t>sapratni</a:t>
            </a:r>
            <a:r>
              <a:rPr lang="en-US" dirty="0"/>
              <a:t> par to, </a:t>
            </a:r>
            <a:r>
              <a:rPr lang="en-US" dirty="0" err="1"/>
              <a:t>kā</a:t>
            </a:r>
            <a:r>
              <a:rPr lang="en-US" dirty="0"/>
              <a:t> </a:t>
            </a:r>
            <a:r>
              <a:rPr lang="en-US" dirty="0" err="1"/>
              <a:t>digitāli</a:t>
            </a:r>
            <a:r>
              <a:rPr lang="en-US" dirty="0"/>
              <a:t> </a:t>
            </a:r>
            <a:r>
              <a:rPr lang="en-US" dirty="0" err="1"/>
              <a:t>var</a:t>
            </a:r>
            <a:r>
              <a:rPr lang="en-US" dirty="0"/>
              <a:t> </a:t>
            </a:r>
            <a:r>
              <a:rPr lang="en-US" dirty="0" err="1"/>
              <a:t>labi</a:t>
            </a:r>
            <a:r>
              <a:rPr lang="en-US" dirty="0"/>
              <a:t> </a:t>
            </a:r>
            <a:r>
              <a:rPr lang="en-US" dirty="0" err="1"/>
              <a:t>komunicēt</a:t>
            </a:r>
            <a:r>
              <a:rPr lang="en-US" dirty="0"/>
              <a:t>, </a:t>
            </a:r>
            <a:r>
              <a:rPr lang="en-US" dirty="0" err="1"/>
              <a:t>ievērojot</a:t>
            </a:r>
            <a:r>
              <a:rPr lang="en-US" dirty="0"/>
              <a:t> </a:t>
            </a:r>
            <a:r>
              <a:rPr lang="en-US" dirty="0" err="1"/>
              <a:t>toni</a:t>
            </a:r>
            <a:r>
              <a:rPr lang="en-US" dirty="0"/>
              <a:t> un </a:t>
            </a:r>
            <a:r>
              <a:rPr lang="en-US" dirty="0" err="1"/>
              <a:t>citas</a:t>
            </a:r>
            <a:r>
              <a:rPr lang="en-US" dirty="0"/>
              <a:t> </a:t>
            </a:r>
            <a:r>
              <a:rPr lang="en-US" dirty="0" err="1"/>
              <a:t>lietas</a:t>
            </a:r>
            <a:r>
              <a:rPr lang="en-US" dirty="0"/>
              <a:t>, </a:t>
            </a:r>
            <a:r>
              <a:rPr lang="en-US" dirty="0" err="1"/>
              <a:t>kuras</a:t>
            </a:r>
            <a:r>
              <a:rPr lang="en-US" dirty="0"/>
              <a:t> </a:t>
            </a:r>
            <a:r>
              <a:rPr lang="en-US" dirty="0" err="1"/>
              <a:t>var</a:t>
            </a:r>
            <a:r>
              <a:rPr lang="en-US" dirty="0"/>
              <a:t> </a:t>
            </a:r>
            <a:r>
              <a:rPr lang="en-US" dirty="0" err="1"/>
              <a:t>pārprast</a:t>
            </a:r>
            <a:r>
              <a:rPr lang="en-US" dirty="0"/>
              <a:t>, </a:t>
            </a:r>
            <a:r>
              <a:rPr lang="en-US" dirty="0" err="1"/>
              <a:t>komunicējot</a:t>
            </a:r>
            <a:r>
              <a:rPr lang="en-US" dirty="0"/>
              <a:t> </a:t>
            </a:r>
            <a:r>
              <a:rPr lang="en-US" dirty="0" err="1"/>
              <a:t>tiešsaistē</a:t>
            </a:r>
            <a:r>
              <a:rPr lang="en-US" dirty="0"/>
              <a:t>. </a:t>
            </a:r>
          </a:p>
          <a:p>
            <a:r>
              <a:rPr lang="en-US" dirty="0" err="1"/>
              <a:t>Mācieties</a:t>
            </a:r>
            <a:r>
              <a:rPr lang="en-US" dirty="0"/>
              <a:t>, </a:t>
            </a:r>
            <a:r>
              <a:rPr lang="en-US" dirty="0" err="1"/>
              <a:t>kā</a:t>
            </a:r>
            <a:r>
              <a:rPr lang="en-US" dirty="0"/>
              <a:t> </a:t>
            </a:r>
            <a:r>
              <a:rPr lang="en-US" dirty="0" err="1"/>
              <a:t>dalīties</a:t>
            </a:r>
            <a:r>
              <a:rPr lang="en-US" dirty="0"/>
              <a:t> </a:t>
            </a:r>
            <a:r>
              <a:rPr lang="en-US" dirty="0" err="1"/>
              <a:t>ar</a:t>
            </a:r>
            <a:r>
              <a:rPr lang="en-US" dirty="0"/>
              <a:t> </a:t>
            </a:r>
            <a:r>
              <a:rPr lang="en-US" dirty="0" err="1"/>
              <a:t>datiem</a:t>
            </a:r>
            <a:r>
              <a:rPr lang="en-US" dirty="0"/>
              <a:t>, </a:t>
            </a:r>
            <a:r>
              <a:rPr lang="en-US" dirty="0" err="1"/>
              <a:t>informāciju</a:t>
            </a:r>
            <a:r>
              <a:rPr lang="en-US" dirty="0"/>
              <a:t> un </a:t>
            </a:r>
            <a:r>
              <a:rPr lang="en-US" dirty="0" err="1"/>
              <a:t>digitālo</a:t>
            </a:r>
            <a:r>
              <a:rPr lang="en-US" dirty="0"/>
              <a:t> </a:t>
            </a:r>
            <a:r>
              <a:rPr lang="en-US" dirty="0" err="1"/>
              <a:t>saturu</a:t>
            </a:r>
            <a:r>
              <a:rPr lang="en-US" dirty="0"/>
              <a:t> </a:t>
            </a:r>
            <a:r>
              <a:rPr lang="en-US" dirty="0" err="1"/>
              <a:t>ar</a:t>
            </a:r>
            <a:r>
              <a:rPr lang="en-US" dirty="0"/>
              <a:t> </a:t>
            </a:r>
            <a:r>
              <a:rPr lang="en-US" dirty="0" err="1"/>
              <a:t>citiem</a:t>
            </a:r>
            <a:r>
              <a:rPr lang="en-US" dirty="0"/>
              <a:t>, </a:t>
            </a:r>
            <a:r>
              <a:rPr lang="en-US" dirty="0" err="1"/>
              <a:t>izmantojot</a:t>
            </a:r>
            <a:r>
              <a:rPr lang="en-US" dirty="0"/>
              <a:t> </a:t>
            </a:r>
            <a:r>
              <a:rPr lang="en-US" dirty="0" err="1"/>
              <a:t>atbilstošas</a:t>
            </a:r>
            <a:r>
              <a:rPr lang="en-US" dirty="0"/>
              <a:t> </a:t>
            </a:r>
            <a:r>
              <a:rPr lang="en-US" dirty="0" err="1"/>
              <a:t>digitālās</a:t>
            </a:r>
            <a:r>
              <a:rPr lang="en-US" dirty="0"/>
              <a:t> </a:t>
            </a:r>
            <a:r>
              <a:rPr lang="en-US" dirty="0" err="1"/>
              <a:t>tehnoloģijas</a:t>
            </a:r>
            <a:r>
              <a:rPr lang="en-US" dirty="0"/>
              <a:t>; </a:t>
            </a:r>
            <a:r>
              <a:rPr lang="en-US" dirty="0" err="1"/>
              <a:t>izprotiet</a:t>
            </a:r>
            <a:r>
              <a:rPr lang="en-US" dirty="0"/>
              <a:t> </a:t>
            </a:r>
            <a:r>
              <a:rPr lang="en-US" dirty="0" err="1"/>
              <a:t>darbošanos</a:t>
            </a:r>
            <a:r>
              <a:rPr lang="en-US" dirty="0"/>
              <a:t> </a:t>
            </a:r>
            <a:r>
              <a:rPr lang="en-US" dirty="0" err="1"/>
              <a:t>kā</a:t>
            </a:r>
            <a:r>
              <a:rPr lang="en-US" dirty="0"/>
              <a:t> </a:t>
            </a:r>
            <a:r>
              <a:rPr lang="en-US" dirty="0" err="1"/>
              <a:t>starpniekam</a:t>
            </a:r>
            <a:r>
              <a:rPr lang="en-US" dirty="0"/>
              <a:t>. </a:t>
            </a:r>
          </a:p>
          <a:p>
            <a:endParaRPr lang="en-US" dirty="0"/>
          </a:p>
          <a:p>
            <a:r>
              <a:rPr lang="en-US" dirty="0" err="1"/>
              <a:t>Darbojieties</a:t>
            </a:r>
            <a:r>
              <a:rPr lang="en-US" dirty="0"/>
              <a:t> </a:t>
            </a:r>
            <a:r>
              <a:rPr lang="en-US" dirty="0" err="1"/>
              <a:t>sabiedrībā</a:t>
            </a:r>
            <a:r>
              <a:rPr lang="en-US" dirty="0"/>
              <a:t>, </a:t>
            </a:r>
            <a:r>
              <a:rPr lang="en-US" dirty="0" err="1"/>
              <a:t>izmantojot</a:t>
            </a:r>
            <a:r>
              <a:rPr lang="en-US" dirty="0"/>
              <a:t> </a:t>
            </a:r>
            <a:r>
              <a:rPr lang="en-US" dirty="0" err="1"/>
              <a:t>publiskos</a:t>
            </a:r>
            <a:r>
              <a:rPr lang="en-US" dirty="0"/>
              <a:t> un </a:t>
            </a:r>
            <a:r>
              <a:rPr lang="en-US" dirty="0" err="1"/>
              <a:t>privātos</a:t>
            </a:r>
            <a:r>
              <a:rPr lang="en-US" dirty="0"/>
              <a:t> </a:t>
            </a:r>
            <a:r>
              <a:rPr lang="en-US" dirty="0" err="1"/>
              <a:t>digitālos</a:t>
            </a:r>
            <a:r>
              <a:rPr lang="en-US" dirty="0"/>
              <a:t> </a:t>
            </a:r>
            <a:r>
              <a:rPr lang="en-US" dirty="0" err="1"/>
              <a:t>pakalpojumus</a:t>
            </a:r>
            <a:r>
              <a:rPr lang="en-US" dirty="0"/>
              <a:t>. </a:t>
            </a:r>
          </a:p>
          <a:p>
            <a:r>
              <a:rPr lang="en-US" dirty="0" err="1"/>
              <a:t>Meklējiet</a:t>
            </a:r>
            <a:r>
              <a:rPr lang="en-US" dirty="0"/>
              <a:t> </a:t>
            </a:r>
            <a:r>
              <a:rPr lang="en-US" dirty="0" err="1"/>
              <a:t>iespējas</a:t>
            </a:r>
            <a:r>
              <a:rPr lang="en-US" dirty="0"/>
              <a:t> </a:t>
            </a:r>
            <a:r>
              <a:rPr lang="en-US" dirty="0" err="1"/>
              <a:t>sevis</a:t>
            </a:r>
            <a:r>
              <a:rPr lang="en-US" dirty="0"/>
              <a:t> </a:t>
            </a:r>
            <a:r>
              <a:rPr lang="en-US" dirty="0" err="1"/>
              <a:t>aktivizēšanai</a:t>
            </a:r>
            <a:r>
              <a:rPr lang="en-US" dirty="0"/>
              <a:t> un </a:t>
            </a:r>
            <a:r>
              <a:rPr lang="en-US" dirty="0" err="1"/>
              <a:t>aktīvai</a:t>
            </a:r>
            <a:r>
              <a:rPr lang="en-US" dirty="0"/>
              <a:t> </a:t>
            </a:r>
            <a:r>
              <a:rPr lang="en-US" dirty="0" err="1"/>
              <a:t>dalībai</a:t>
            </a:r>
            <a:r>
              <a:rPr lang="en-US" dirty="0"/>
              <a:t> </a:t>
            </a:r>
            <a:r>
              <a:rPr lang="en-US" dirty="0" err="1"/>
              <a:t>pilsoniskā</a:t>
            </a:r>
            <a:r>
              <a:rPr lang="en-US" dirty="0"/>
              <a:t> </a:t>
            </a:r>
            <a:r>
              <a:rPr lang="en-US" dirty="0" err="1"/>
              <a:t>sabiedrībā</a:t>
            </a:r>
            <a:r>
              <a:rPr lang="en-US" dirty="0"/>
              <a:t>, </a:t>
            </a:r>
            <a:r>
              <a:rPr lang="en-US" dirty="0" err="1"/>
              <a:t>izmantojot</a:t>
            </a:r>
            <a:r>
              <a:rPr lang="en-US" dirty="0"/>
              <a:t> </a:t>
            </a:r>
            <a:r>
              <a:rPr lang="en-US" dirty="0" err="1"/>
              <a:t>atbilstošas</a:t>
            </a:r>
            <a:r>
              <a:rPr lang="en-US" dirty="0"/>
              <a:t> </a:t>
            </a:r>
            <a:r>
              <a:rPr lang="en-US" dirty="0" err="1"/>
              <a:t>digitālās</a:t>
            </a:r>
            <a:r>
              <a:rPr lang="en-US" dirty="0"/>
              <a:t> </a:t>
            </a:r>
            <a:r>
              <a:rPr lang="en-US" dirty="0" err="1"/>
              <a:t>tehnoloģijas</a:t>
            </a:r>
            <a:r>
              <a:rPr lang="en-US" dirty="0"/>
              <a:t>.</a:t>
            </a:r>
          </a:p>
          <a:p>
            <a:endParaRPr lang="en-IE" dirty="0"/>
          </a:p>
        </p:txBody>
      </p:sp>
    </p:spTree>
    <p:extLst>
      <p:ext uri="{BB962C8B-B14F-4D97-AF65-F5344CB8AC3E}">
        <p14:creationId xmlns:p14="http://schemas.microsoft.com/office/powerpoint/2010/main" val="222567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442524" y="1188416"/>
            <a:ext cx="11102510" cy="4038015"/>
          </a:xfrm>
        </p:spPr>
        <p:txBody>
          <a:bodyPr/>
          <a:lstStyle/>
          <a:p>
            <a:r>
              <a:rPr lang="en-US" dirty="0" err="1"/>
              <a:t>Pirms</a:t>
            </a:r>
            <a:r>
              <a:rPr lang="en-US" dirty="0"/>
              <a:t> </a:t>
            </a:r>
            <a:r>
              <a:rPr lang="en-US" dirty="0" err="1"/>
              <a:t>mēs</a:t>
            </a:r>
            <a:r>
              <a:rPr lang="en-US" dirty="0"/>
              <a:t> </a:t>
            </a:r>
            <a:r>
              <a:rPr lang="en-US" dirty="0" err="1"/>
              <a:t>uzsākam</a:t>
            </a:r>
            <a:r>
              <a:rPr lang="en-US" dirty="0"/>
              <a:t> 2. </a:t>
            </a:r>
            <a:r>
              <a:rPr lang="en-US" dirty="0" err="1"/>
              <a:t>tēmu</a:t>
            </a:r>
            <a:r>
              <a:rPr lang="en-US" dirty="0"/>
              <a:t>, </a:t>
            </a:r>
            <a:r>
              <a:rPr lang="en-US" dirty="0" err="1"/>
              <a:t>dažas</a:t>
            </a:r>
            <a:r>
              <a:rPr lang="en-US" dirty="0"/>
              <a:t> </a:t>
            </a:r>
            <a:r>
              <a:rPr lang="en-US" dirty="0" err="1"/>
              <a:t>noderīgas</a:t>
            </a:r>
            <a:r>
              <a:rPr lang="en-US" dirty="0"/>
              <a:t> </a:t>
            </a:r>
            <a:r>
              <a:rPr lang="en-US" dirty="0" err="1"/>
              <a:t>definīcijas</a:t>
            </a:r>
            <a:r>
              <a:rPr lang="en-US" dirty="0"/>
              <a:t> </a:t>
            </a:r>
            <a:r>
              <a:rPr lang="en-US" dirty="0" err="1"/>
              <a:t>palīdzēs</a:t>
            </a:r>
            <a:r>
              <a:rPr lang="en-US" dirty="0"/>
              <a:t> </a:t>
            </a:r>
            <a:r>
              <a:rPr lang="en-US" dirty="0" err="1"/>
              <a:t>jums</a:t>
            </a:r>
            <a:r>
              <a:rPr lang="en-US" dirty="0"/>
              <a:t> </a:t>
            </a:r>
            <a:r>
              <a:rPr lang="en-US" dirty="0" err="1"/>
              <a:t>saprast</a:t>
            </a:r>
            <a:r>
              <a:rPr lang="en-US" dirty="0"/>
              <a:t> </a:t>
            </a:r>
            <a:r>
              <a:rPr lang="en-US" dirty="0" err="1"/>
              <a:t>šajā</a:t>
            </a:r>
            <a:r>
              <a:rPr lang="en-US" dirty="0"/>
              <a:t> </a:t>
            </a:r>
            <a:r>
              <a:rPr lang="en-US" dirty="0" err="1"/>
              <a:t>modulī</a:t>
            </a:r>
            <a:r>
              <a:rPr lang="en-US" dirty="0"/>
              <a:t> </a:t>
            </a:r>
            <a:r>
              <a:rPr lang="en-US" dirty="0" err="1"/>
              <a:t>sniegto</a:t>
            </a:r>
            <a:r>
              <a:rPr lang="en-US" dirty="0"/>
              <a:t> </a:t>
            </a:r>
            <a:r>
              <a:rPr lang="en-US" dirty="0" err="1"/>
              <a:t>informāciju</a:t>
            </a:r>
            <a:r>
              <a:rPr lang="en-US" dirty="0"/>
              <a:t>. </a:t>
            </a:r>
          </a:p>
          <a:p>
            <a:endParaRPr lang="en-US" dirty="0"/>
          </a:p>
          <a:p>
            <a:r>
              <a:rPr lang="en-US" b="1" dirty="0" err="1"/>
              <a:t>Digitālā</a:t>
            </a:r>
            <a:r>
              <a:rPr lang="en-US" b="1" dirty="0"/>
              <a:t> </a:t>
            </a:r>
            <a:r>
              <a:rPr lang="en-US" b="1" dirty="0" err="1"/>
              <a:t>pilsonība</a:t>
            </a:r>
            <a:r>
              <a:rPr lang="en-US" b="1" dirty="0"/>
              <a:t> – </a:t>
            </a:r>
            <a:r>
              <a:rPr lang="en-US" dirty="0" err="1"/>
              <a:t>ir</a:t>
            </a:r>
            <a:r>
              <a:rPr lang="en-US" dirty="0"/>
              <a:t> process, </a:t>
            </a:r>
            <a:r>
              <a:rPr lang="en-US" dirty="0" err="1"/>
              <a:t>kad</a:t>
            </a:r>
            <a:r>
              <a:rPr lang="en-US" dirty="0"/>
              <a:t> </a:t>
            </a:r>
            <a:r>
              <a:rPr lang="en-US" dirty="0" err="1"/>
              <a:t>cilvēks</a:t>
            </a:r>
            <a:r>
              <a:rPr lang="en-US" dirty="0"/>
              <a:t> </a:t>
            </a:r>
            <a:r>
              <a:rPr lang="en-US" dirty="0" err="1"/>
              <a:t>atbildīgi</a:t>
            </a:r>
            <a:r>
              <a:rPr lang="en-US" dirty="0"/>
              <a:t> </a:t>
            </a:r>
            <a:r>
              <a:rPr lang="en-US" dirty="0" err="1"/>
              <a:t>iesaistās</a:t>
            </a:r>
            <a:r>
              <a:rPr lang="en-US" dirty="0"/>
              <a:t> un </a:t>
            </a:r>
            <a:r>
              <a:rPr lang="en-US" dirty="0" err="1"/>
              <a:t>darbojas</a:t>
            </a:r>
            <a:r>
              <a:rPr lang="en-US" dirty="0"/>
              <a:t> </a:t>
            </a:r>
            <a:r>
              <a:rPr lang="en-US" dirty="0" err="1"/>
              <a:t>kopienas</a:t>
            </a:r>
            <a:r>
              <a:rPr lang="en-US" dirty="0"/>
              <a:t> </a:t>
            </a:r>
            <a:r>
              <a:rPr lang="en-US" dirty="0" err="1"/>
              <a:t>dzīvē</a:t>
            </a:r>
            <a:r>
              <a:rPr lang="en-US" dirty="0"/>
              <a:t>. </a:t>
            </a:r>
            <a:r>
              <a:rPr lang="en-US" dirty="0" err="1"/>
              <a:t>Tāda</a:t>
            </a:r>
            <a:r>
              <a:rPr lang="en-US" dirty="0"/>
              <a:t> </a:t>
            </a:r>
            <a:r>
              <a:rPr lang="en-US" dirty="0" err="1"/>
              <a:t>iesaiste</a:t>
            </a:r>
            <a:r>
              <a:rPr lang="en-US" dirty="0"/>
              <a:t> </a:t>
            </a:r>
            <a:r>
              <a:rPr lang="en-US" dirty="0" err="1"/>
              <a:t>ir</a:t>
            </a:r>
            <a:r>
              <a:rPr lang="en-US" dirty="0"/>
              <a:t> </a:t>
            </a:r>
            <a:r>
              <a:rPr lang="en-US" dirty="0" err="1"/>
              <a:t>atkarīga</a:t>
            </a:r>
            <a:r>
              <a:rPr lang="en-US" dirty="0"/>
              <a:t> no </a:t>
            </a:r>
            <a:r>
              <a:rPr lang="en-US" dirty="0" err="1"/>
              <a:t>kontekstuālo</a:t>
            </a:r>
            <a:r>
              <a:rPr lang="en-US" dirty="0"/>
              <a:t>, </a:t>
            </a:r>
            <a:r>
              <a:rPr lang="en-US" dirty="0" err="1"/>
              <a:t>informatīvo</a:t>
            </a:r>
            <a:r>
              <a:rPr lang="en-US" dirty="0"/>
              <a:t> un </a:t>
            </a:r>
            <a:r>
              <a:rPr lang="en-US" dirty="0" err="1"/>
              <a:t>organizatorisko</a:t>
            </a:r>
            <a:r>
              <a:rPr lang="en-US" dirty="0"/>
              <a:t> </a:t>
            </a:r>
            <a:r>
              <a:rPr lang="en-US" dirty="0" err="1"/>
              <a:t>kritēriju</a:t>
            </a:r>
            <a:r>
              <a:rPr lang="en-US" dirty="0"/>
              <a:t> </a:t>
            </a:r>
            <a:r>
              <a:rPr lang="en-US" dirty="0" err="1"/>
              <a:t>kopuma</a:t>
            </a:r>
            <a:r>
              <a:rPr lang="en-US" dirty="0"/>
              <a:t>, </a:t>
            </a:r>
            <a:r>
              <a:rPr lang="en-US" dirty="0" err="1"/>
              <a:t>kas</a:t>
            </a:r>
            <a:r>
              <a:rPr lang="en-US" dirty="0"/>
              <a:t> </a:t>
            </a:r>
            <a:r>
              <a:rPr lang="en-US" dirty="0" err="1"/>
              <a:t>veido</a:t>
            </a:r>
            <a:r>
              <a:rPr lang="en-US" dirty="0"/>
              <a:t> </a:t>
            </a:r>
            <a:r>
              <a:rPr lang="en-US" dirty="0" err="1"/>
              <a:t>galvenos</a:t>
            </a:r>
            <a:r>
              <a:rPr lang="en-US" dirty="0"/>
              <a:t> </a:t>
            </a:r>
            <a:r>
              <a:rPr lang="en-US" dirty="0" err="1"/>
              <a:t>principus</a:t>
            </a:r>
            <a:r>
              <a:rPr lang="en-US" dirty="0"/>
              <a:t>, </a:t>
            </a:r>
            <a:r>
              <a:rPr lang="en-US" dirty="0" err="1"/>
              <a:t>kuri</a:t>
            </a:r>
            <a:r>
              <a:rPr lang="en-US" dirty="0"/>
              <a:t> </a:t>
            </a:r>
            <a:r>
              <a:rPr lang="en-US" dirty="0" err="1"/>
              <a:t>ir</a:t>
            </a:r>
            <a:r>
              <a:rPr lang="en-US" dirty="0"/>
              <a:t> </a:t>
            </a:r>
            <a:r>
              <a:rPr lang="en-US" dirty="0" err="1"/>
              <a:t>pamatā</a:t>
            </a:r>
            <a:r>
              <a:rPr lang="en-US" dirty="0"/>
              <a:t> </a:t>
            </a:r>
            <a:r>
              <a:rPr lang="en-US" dirty="0" err="1"/>
              <a:t>sabiedrības</a:t>
            </a:r>
            <a:r>
              <a:rPr lang="en-US" dirty="0"/>
              <a:t> un </a:t>
            </a:r>
            <a:r>
              <a:rPr lang="en-US" dirty="0" err="1"/>
              <a:t>izglītības</a:t>
            </a:r>
            <a:r>
              <a:rPr lang="en-US" dirty="0"/>
              <a:t> </a:t>
            </a:r>
            <a:r>
              <a:rPr lang="en-US" dirty="0" err="1"/>
              <a:t>attīstībai</a:t>
            </a:r>
            <a:r>
              <a:rPr lang="en-US" dirty="0"/>
              <a:t>, </a:t>
            </a:r>
            <a:r>
              <a:rPr lang="en-US" dirty="0" err="1"/>
              <a:t>virzoties</a:t>
            </a:r>
            <a:r>
              <a:rPr lang="en-US" dirty="0"/>
              <a:t> </a:t>
            </a:r>
            <a:r>
              <a:rPr lang="en-US" dirty="0" err="1"/>
              <a:t>uz</a:t>
            </a:r>
            <a:r>
              <a:rPr lang="en-US" dirty="0"/>
              <a:t> </a:t>
            </a:r>
            <a:r>
              <a:rPr lang="en-US" dirty="0" err="1"/>
              <a:t>digitālo</a:t>
            </a:r>
            <a:r>
              <a:rPr lang="en-US" dirty="0"/>
              <a:t> </a:t>
            </a:r>
            <a:r>
              <a:rPr lang="en-US" dirty="0" err="1"/>
              <a:t>pilsonību</a:t>
            </a:r>
            <a:r>
              <a:rPr lang="en-US" dirty="0"/>
              <a:t>. </a:t>
            </a:r>
            <a:endParaRPr lang="en-US" b="1" dirty="0"/>
          </a:p>
          <a:p>
            <a:endParaRPr lang="en-US" dirty="0"/>
          </a:p>
          <a:p>
            <a:endParaRPr lang="x-none"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a:t>Svarīgākās definīcijas	</a:t>
            </a:r>
            <a:endParaRPr lang="x-none" dirty="0"/>
          </a:p>
        </p:txBody>
      </p:sp>
    </p:spTree>
    <p:extLst>
      <p:ext uri="{BB962C8B-B14F-4D97-AF65-F5344CB8AC3E}">
        <p14:creationId xmlns:p14="http://schemas.microsoft.com/office/powerpoint/2010/main" val="472911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307024" y="1803226"/>
            <a:ext cx="4830242" cy="4110837"/>
          </a:xfrm>
        </p:spPr>
        <p:txBody>
          <a:bodyPr/>
          <a:lstStyle/>
          <a:p>
            <a:r>
              <a:rPr lang="en-IE" sz="2400" dirty="0">
                <a:solidFill>
                  <a:srgbClr val="525252"/>
                </a:solidFill>
              </a:rPr>
              <a:t>Digitālā pilsonība māca, </a:t>
            </a:r>
            <a:r>
              <a:rPr lang="en-IE" sz="2400" dirty="0" err="1">
                <a:solidFill>
                  <a:srgbClr val="525252"/>
                </a:solidFill>
              </a:rPr>
              <a:t>kā</a:t>
            </a:r>
            <a:r>
              <a:rPr lang="en-IE" sz="2400" dirty="0">
                <a:solidFill>
                  <a:srgbClr val="525252"/>
                </a:solidFill>
              </a:rPr>
              <a:t> </a:t>
            </a:r>
            <a:r>
              <a:rPr lang="en-IE" dirty="0" err="1">
                <a:solidFill>
                  <a:srgbClr val="525252"/>
                </a:solidFill>
              </a:rPr>
              <a:t>digitālajā</a:t>
            </a:r>
            <a:r>
              <a:rPr lang="en-IE" dirty="0">
                <a:solidFill>
                  <a:srgbClr val="525252"/>
                </a:solidFill>
              </a:rPr>
              <a:t> </a:t>
            </a:r>
            <a:r>
              <a:rPr lang="en-IE" dirty="0" err="1">
                <a:solidFill>
                  <a:srgbClr val="525252"/>
                </a:solidFill>
              </a:rPr>
              <a:t>pasaulē</a:t>
            </a:r>
            <a:r>
              <a:rPr lang="en-IE" dirty="0">
                <a:solidFill>
                  <a:srgbClr val="525252"/>
                </a:solidFill>
              </a:rPr>
              <a:t> </a:t>
            </a:r>
            <a:r>
              <a:rPr lang="en-IE" dirty="0" err="1">
                <a:solidFill>
                  <a:srgbClr val="525252"/>
                </a:solidFill>
              </a:rPr>
              <a:t>dzīvot</a:t>
            </a:r>
            <a:r>
              <a:rPr lang="en-IE" dirty="0">
                <a:solidFill>
                  <a:srgbClr val="525252"/>
                </a:solidFill>
              </a:rPr>
              <a:t> </a:t>
            </a:r>
            <a:r>
              <a:rPr lang="en-IE" sz="2400" dirty="0">
                <a:solidFill>
                  <a:srgbClr val="525252"/>
                </a:solidFill>
              </a:rPr>
              <a:t>droši, atbildīgi un </a:t>
            </a:r>
            <a:r>
              <a:rPr lang="en-IE" sz="2400" dirty="0" err="1">
                <a:solidFill>
                  <a:srgbClr val="525252"/>
                </a:solidFill>
              </a:rPr>
              <a:t>ētiski</a:t>
            </a:r>
            <a:r>
              <a:rPr lang="en-IE" sz="2400" dirty="0">
                <a:solidFill>
                  <a:srgbClr val="525252"/>
                </a:solidFill>
              </a:rPr>
              <a:t> </a:t>
            </a:r>
            <a:r>
              <a:rPr lang="en-IE" sz="2400" dirty="0" err="1">
                <a:solidFill>
                  <a:srgbClr val="525252"/>
                </a:solidFill>
              </a:rPr>
              <a:t>pareizi</a:t>
            </a:r>
            <a:r>
              <a:rPr lang="en-IE" sz="2400" dirty="0">
                <a:solidFill>
                  <a:srgbClr val="525252"/>
                </a:solidFill>
              </a:rPr>
              <a:t>. </a:t>
            </a:r>
          </a:p>
          <a:p>
            <a:r>
              <a:rPr lang="en-IE" sz="2400" dirty="0">
                <a:solidFill>
                  <a:srgbClr val="525252"/>
                </a:solidFill>
              </a:rPr>
              <a:t>Lai gan  Digitālā pilsonība potenciāli sākas  ar katru bērnu, pusaudzi un/vai pieaugušo, kad viņš/viņa reģistrē savu e-pasta adresi, nosūta attēlus tiešsaistē vai lieto e-komerciju, lai iegādātos preces tiešsaistē, kļūšana par digitālo pilsoni sniedzas  tālāk nekā vienkārša  interneta aktivitāte. </a:t>
            </a:r>
            <a:endParaRPr lang="en-IE" dirty="0"/>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873266"/>
          </a:xfrm>
        </p:spPr>
        <p:txBody>
          <a:bodyPr>
            <a:normAutofit fontScale="92500" lnSpcReduction="20000"/>
          </a:bodyPr>
          <a:lstStyle/>
          <a:p>
            <a:r>
              <a:rPr lang="en-IE" dirty="0"/>
              <a:t>Kāpēc Digitālā pilsonība ir svarīga</a:t>
            </a:r>
          </a:p>
        </p:txBody>
      </p:sp>
      <p:pic>
        <p:nvPicPr>
          <p:cNvPr id="13" name="Picture Placeholder 12">
            <a:extLst>
              <a:ext uri="{FF2B5EF4-FFF2-40B4-BE49-F238E27FC236}">
                <a16:creationId xmlns:a16="http://schemas.microsoft.com/office/drawing/2014/main" id="{5F62EA42-B312-9C7C-2307-20E0F0AD148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3914" b="3914"/>
          <a:stretch>
            <a:fillRect/>
          </a:stretch>
        </p:blipFill>
        <p:spPr>
          <a:xfrm>
            <a:off x="6420970" y="0"/>
            <a:ext cx="5788672" cy="5914063"/>
          </a:xfrm>
        </p:spPr>
      </p:pic>
    </p:spTree>
    <p:extLst>
      <p:ext uri="{BB962C8B-B14F-4D97-AF65-F5344CB8AC3E}">
        <p14:creationId xmlns:p14="http://schemas.microsoft.com/office/powerpoint/2010/main" val="4279140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803226"/>
            <a:ext cx="4690200" cy="3251547"/>
          </a:xfrm>
        </p:spPr>
        <p:txBody>
          <a:bodyPr/>
          <a:lstStyle/>
          <a:p>
            <a:r>
              <a:rPr lang="en-IE" sz="2400" dirty="0">
                <a:solidFill>
                  <a:srgbClr val="525252"/>
                </a:solidFill>
              </a:rPr>
              <a:t>Click + CTRL uz attēla pa labi, lai izlasītu, ko tas nozīmē </a:t>
            </a:r>
            <a:r>
              <a:rPr lang="en-IE" sz="2400" dirty="0" err="1">
                <a:solidFill>
                  <a:srgbClr val="525252"/>
                </a:solidFill>
              </a:rPr>
              <a:t>būt</a:t>
            </a:r>
            <a:r>
              <a:rPr lang="en-IE" sz="2400" dirty="0">
                <a:solidFill>
                  <a:srgbClr val="525252"/>
                </a:solidFill>
              </a:rPr>
              <a:t> </a:t>
            </a:r>
            <a:r>
              <a:rPr lang="en-IE" sz="2400" dirty="0" err="1">
                <a:solidFill>
                  <a:srgbClr val="525252"/>
                </a:solidFill>
              </a:rPr>
              <a:t>aktīvam</a:t>
            </a:r>
            <a:r>
              <a:rPr lang="en-IE" sz="2400" dirty="0">
                <a:solidFill>
                  <a:srgbClr val="525252"/>
                </a:solidFill>
              </a:rPr>
              <a:t> </a:t>
            </a:r>
            <a:r>
              <a:rPr lang="en-IE" sz="2400" dirty="0" err="1">
                <a:solidFill>
                  <a:srgbClr val="525252"/>
                </a:solidFill>
              </a:rPr>
              <a:t>digitālam</a:t>
            </a:r>
            <a:r>
              <a:rPr lang="en-IE" sz="2400" dirty="0">
                <a:solidFill>
                  <a:srgbClr val="525252"/>
                </a:solidFill>
              </a:rPr>
              <a:t> </a:t>
            </a:r>
            <a:r>
              <a:rPr lang="en-IE" sz="2400" dirty="0" err="1">
                <a:solidFill>
                  <a:srgbClr val="525252"/>
                </a:solidFill>
              </a:rPr>
              <a:t>pilsonim</a:t>
            </a:r>
            <a:r>
              <a:rPr lang="en-IE" sz="2400" dirty="0">
                <a:solidFill>
                  <a:srgbClr val="525252"/>
                </a:solidFill>
              </a:rPr>
              <a:t>. </a:t>
            </a:r>
            <a:endParaRPr lang="en-IE" dirty="0">
              <a:solidFill>
                <a:srgbClr val="525252"/>
              </a:solidFill>
            </a:endParaRPr>
          </a:p>
          <a:p>
            <a:r>
              <a:rPr lang="en-IE" sz="2400" dirty="0">
                <a:solidFill>
                  <a:srgbClr val="525252"/>
                </a:solidFill>
              </a:rPr>
              <a:t>Šis  resurss ir Eiropas Padomes rokasgrāmata, kuras autori </a:t>
            </a:r>
            <a:r>
              <a:rPr lang="en-IE" sz="2400" dirty="0" err="1">
                <a:solidFill>
                  <a:srgbClr val="525252"/>
                </a:solidFill>
              </a:rPr>
              <a:t>ir</a:t>
            </a:r>
            <a:r>
              <a:rPr lang="en-IE" sz="2400" dirty="0">
                <a:solidFill>
                  <a:srgbClr val="525252"/>
                </a:solidFill>
              </a:rPr>
              <a:t> </a:t>
            </a:r>
            <a:r>
              <a:rPr lang="en-IE" sz="2400" dirty="0" err="1">
                <a:solidFill>
                  <a:srgbClr val="525252"/>
                </a:solidFill>
              </a:rPr>
              <a:t>Dženisa</a:t>
            </a:r>
            <a:r>
              <a:rPr lang="en-IE" sz="2400" dirty="0">
                <a:solidFill>
                  <a:srgbClr val="525252"/>
                </a:solidFill>
              </a:rPr>
              <a:t> Ričardsone (</a:t>
            </a:r>
            <a:r>
              <a:rPr lang="en-US" dirty="0" err="1">
                <a:effectLst/>
              </a:rPr>
              <a:t>Janic</a:t>
            </a:r>
            <a:r>
              <a:rPr lang="hr-BA" dirty="0">
                <a:effectLst/>
              </a:rPr>
              <a:t>e</a:t>
            </a:r>
            <a:r>
              <a:rPr lang="en-US" dirty="0">
                <a:effectLst/>
              </a:rPr>
              <a:t> Richardson)</a:t>
            </a:r>
            <a:r>
              <a:rPr lang="hr-BA" dirty="0">
                <a:effectLst/>
              </a:rPr>
              <a:t> </a:t>
            </a:r>
            <a:r>
              <a:rPr lang="en-US" dirty="0"/>
              <a:t>un </a:t>
            </a:r>
            <a:r>
              <a:rPr lang="en-US" dirty="0" err="1"/>
              <a:t>Elizabete</a:t>
            </a:r>
            <a:r>
              <a:rPr lang="en-US" dirty="0"/>
              <a:t> </a:t>
            </a:r>
            <a:r>
              <a:rPr lang="en-US" dirty="0" err="1"/>
              <a:t>Milovido</a:t>
            </a:r>
            <a:r>
              <a:rPr lang="en-US" dirty="0">
                <a:effectLst/>
              </a:rPr>
              <a:t> (Elizabeth </a:t>
            </a:r>
            <a:r>
              <a:rPr lang="en-US" dirty="0" err="1">
                <a:effectLst/>
              </a:rPr>
              <a:t>Milovido</a:t>
            </a:r>
            <a:r>
              <a:rPr lang="en-US" dirty="0">
                <a:effectLst/>
              </a:rPr>
              <a:t>), </a:t>
            </a:r>
            <a:r>
              <a:rPr lang="en-US" dirty="0" err="1">
                <a:effectLst/>
              </a:rPr>
              <a:t>kuri</a:t>
            </a:r>
            <a:r>
              <a:rPr lang="en-US" dirty="0">
                <a:effectLst/>
              </a:rPr>
              <a:t> </a:t>
            </a:r>
            <a:r>
              <a:rPr lang="en-US" dirty="0" err="1">
                <a:effectLst/>
              </a:rPr>
              <a:t>pamatīgi</a:t>
            </a:r>
            <a:r>
              <a:rPr lang="en-US" dirty="0">
                <a:effectLst/>
              </a:rPr>
              <a:t> </a:t>
            </a:r>
            <a:r>
              <a:rPr lang="en-US" dirty="0" err="1">
                <a:effectLst/>
              </a:rPr>
              <a:t>izpēta</a:t>
            </a:r>
            <a:r>
              <a:rPr lang="en-US" dirty="0">
                <a:effectLst/>
              </a:rPr>
              <a:t> </a:t>
            </a:r>
            <a:r>
              <a:rPr lang="en-US" dirty="0" err="1">
                <a:effectLst/>
              </a:rPr>
              <a:t>digitālo</a:t>
            </a:r>
            <a:r>
              <a:rPr lang="en-US" dirty="0">
                <a:effectLst/>
              </a:rPr>
              <a:t> </a:t>
            </a:r>
            <a:r>
              <a:rPr lang="en-US" dirty="0" err="1">
                <a:effectLst/>
              </a:rPr>
              <a:t>pilsonību</a:t>
            </a:r>
            <a:r>
              <a:rPr lang="en-US" dirty="0">
                <a:effectLst/>
              </a:rPr>
              <a:t>.</a:t>
            </a:r>
            <a:r>
              <a:rPr lang="hr-BA" dirty="0">
                <a:effectLst/>
              </a:rPr>
              <a:t> </a:t>
            </a:r>
            <a:endParaRPr lang="en-IE"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1153548"/>
          </a:xfrm>
        </p:spPr>
        <p:txBody>
          <a:bodyPr>
            <a:normAutofit fontScale="92500" lnSpcReduction="10000"/>
          </a:bodyPr>
          <a:lstStyle/>
          <a:p>
            <a:r>
              <a:rPr lang="en-IE" dirty="0" err="1"/>
              <a:t>Esot</a:t>
            </a:r>
            <a:r>
              <a:rPr lang="en-IE" dirty="0"/>
              <a:t> </a:t>
            </a:r>
            <a:r>
              <a:rPr lang="en-IE" dirty="0" err="1"/>
              <a:t>tiešsaitē</a:t>
            </a:r>
            <a:r>
              <a:rPr lang="en-IE" dirty="0"/>
              <a:t>: </a:t>
            </a:r>
            <a:r>
              <a:rPr lang="hr-BA" sz="2600" b="0" dirty="0">
                <a:latin typeface="Arial" panose="020B0604020202020204" pitchFamily="34" charset="0"/>
              </a:rPr>
              <a:t>piekļūšana un iesaistīšana, kā arī</a:t>
            </a:r>
            <a:r>
              <a:rPr lang="en-US" sz="2600" b="0" dirty="0">
                <a:latin typeface="Arial" panose="020B0604020202020204" pitchFamily="34" charset="0"/>
              </a:rPr>
              <a:t>,</a:t>
            </a:r>
            <a:r>
              <a:rPr lang="hr-BA" sz="2600" b="0" dirty="0">
                <a:latin typeface="Arial" panose="020B0604020202020204" pitchFamily="34" charset="0"/>
              </a:rPr>
              <a:t>  ko tas nozīmē – kļūt par digitālo pilsoni</a:t>
            </a:r>
            <a:endParaRPr lang="en-US" sz="2600" b="0" dirty="0"/>
          </a:p>
          <a:p>
            <a:endParaRPr lang="en-IE" dirty="0"/>
          </a:p>
        </p:txBody>
      </p:sp>
      <p:sp>
        <p:nvSpPr>
          <p:cNvPr id="3" name="Picture Placeholder 2">
            <a:extLst>
              <a:ext uri="{FF2B5EF4-FFF2-40B4-BE49-F238E27FC236}">
                <a16:creationId xmlns:a16="http://schemas.microsoft.com/office/drawing/2014/main" id="{74C9B84F-8519-C2CE-B62A-656D81F107C6}"/>
              </a:ext>
            </a:extLst>
          </p:cNvPr>
          <p:cNvSpPr>
            <a:spLocks noGrp="1"/>
          </p:cNvSpPr>
          <p:nvPr>
            <p:ph type="pic" sz="quarter" idx="17"/>
          </p:nvPr>
        </p:nvSpPr>
        <p:spPr/>
      </p:sp>
      <p:pic>
        <p:nvPicPr>
          <p:cNvPr id="7" name="Picture 6">
            <a:hlinkClick r:id="rId2"/>
            <a:extLst>
              <a:ext uri="{FF2B5EF4-FFF2-40B4-BE49-F238E27FC236}">
                <a16:creationId xmlns:a16="http://schemas.microsoft.com/office/drawing/2014/main" id="{8EDC84AA-BC0D-E81F-626F-C7809C2EAA24}"/>
              </a:ext>
            </a:extLst>
          </p:cNvPr>
          <p:cNvPicPr>
            <a:picLocks noChangeAspect="1"/>
          </p:cNvPicPr>
          <p:nvPr/>
        </p:nvPicPr>
        <p:blipFill>
          <a:blip r:embed="rId3"/>
          <a:stretch>
            <a:fillRect/>
          </a:stretch>
        </p:blipFill>
        <p:spPr>
          <a:xfrm>
            <a:off x="6392494" y="1"/>
            <a:ext cx="5867188" cy="6355080"/>
          </a:xfrm>
          <a:prstGeom prst="rect">
            <a:avLst/>
          </a:prstGeom>
          <a:ln>
            <a:noFill/>
          </a:ln>
          <a:effectLst>
            <a:outerShdw blurRad="292100" dist="139700" dir="2700000" algn="tl" rotWithShape="0">
              <a:srgbClr val="333333">
                <a:alpha val="65000"/>
              </a:srgbClr>
            </a:outerShdw>
          </a:effectLst>
        </p:spPr>
      </p:pic>
      <p:pic>
        <p:nvPicPr>
          <p:cNvPr id="8" name="Graphic 7" descr="Mouse outline">
            <a:extLst>
              <a:ext uri="{FF2B5EF4-FFF2-40B4-BE49-F238E27FC236}">
                <a16:creationId xmlns:a16="http://schemas.microsoft.com/office/drawing/2014/main" id="{33DC960A-D450-C57F-2158-8817137195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14058">
            <a:off x="4546035" y="4772009"/>
            <a:ext cx="683699" cy="683699"/>
          </a:xfrm>
          <a:prstGeom prst="rect">
            <a:avLst/>
          </a:prstGeom>
        </p:spPr>
      </p:pic>
      <p:sp>
        <p:nvSpPr>
          <p:cNvPr id="9" name="TextBox 8">
            <a:extLst>
              <a:ext uri="{FF2B5EF4-FFF2-40B4-BE49-F238E27FC236}">
                <a16:creationId xmlns:a16="http://schemas.microsoft.com/office/drawing/2014/main" id="{3C24AFA4-B625-F840-4D4C-ABBFAE79056D}"/>
              </a:ext>
            </a:extLst>
          </p:cNvPr>
          <p:cNvSpPr txBox="1"/>
          <p:nvPr/>
        </p:nvSpPr>
        <p:spPr>
          <a:xfrm rot="20115056">
            <a:off x="4131800" y="5265755"/>
            <a:ext cx="2254720" cy="523220"/>
          </a:xfrm>
          <a:prstGeom prst="rect">
            <a:avLst/>
          </a:prstGeom>
          <a:noFill/>
        </p:spPr>
        <p:txBody>
          <a:bodyPr wrap="square" rtlCol="0">
            <a:spAutoFit/>
          </a:bodyPr>
          <a:lstStyle/>
          <a:p>
            <a:r>
              <a:rPr lang="hr-BA" sz="2800" b="1" dirty="0">
                <a:solidFill>
                  <a:srgbClr val="E78631"/>
                </a:solidFill>
              </a:rPr>
              <a:t>Click to </a:t>
            </a:r>
            <a:r>
              <a:rPr lang="en-IE" sz="2800" b="1" dirty="0">
                <a:solidFill>
                  <a:srgbClr val="E78631"/>
                </a:solidFill>
              </a:rPr>
              <a:t>read</a:t>
            </a:r>
            <a:endParaRPr lang="en-US" sz="2800" b="1" dirty="0">
              <a:solidFill>
                <a:srgbClr val="E78631"/>
              </a:solidFill>
            </a:endParaRPr>
          </a:p>
        </p:txBody>
      </p:sp>
      <p:pic>
        <p:nvPicPr>
          <p:cNvPr id="12" name="Graphic 11" descr="Arrow: Slight curve with solid fill">
            <a:extLst>
              <a:ext uri="{FF2B5EF4-FFF2-40B4-BE49-F238E27FC236}">
                <a16:creationId xmlns:a16="http://schemas.microsoft.com/office/drawing/2014/main" id="{313A16BD-CE53-6ED0-829A-EF8AE58264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706889">
            <a:off x="5384556" y="3928563"/>
            <a:ext cx="1451764" cy="1460662"/>
          </a:xfrm>
          <a:prstGeom prst="rect">
            <a:avLst/>
          </a:prstGeom>
        </p:spPr>
      </p:pic>
    </p:spTree>
    <p:extLst>
      <p:ext uri="{BB962C8B-B14F-4D97-AF65-F5344CB8AC3E}">
        <p14:creationId xmlns:p14="http://schemas.microsoft.com/office/powerpoint/2010/main" val="72238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C72985-2794-641D-FA9D-630C95FF5508}"/>
              </a:ext>
            </a:extLst>
          </p:cNvPr>
          <p:cNvSpPr>
            <a:spLocks noGrp="1"/>
          </p:cNvSpPr>
          <p:nvPr>
            <p:ph type="pic" sz="quarter" idx="15"/>
          </p:nvPr>
        </p:nvSpPr>
        <p:spPr/>
      </p:sp>
      <p:sp>
        <p:nvSpPr>
          <p:cNvPr id="4" name="Text Placeholder 3">
            <a:extLst>
              <a:ext uri="{FF2B5EF4-FFF2-40B4-BE49-F238E27FC236}">
                <a16:creationId xmlns:a16="http://schemas.microsoft.com/office/drawing/2014/main" id="{A0305757-EC31-36D4-810F-3313FC658A68}"/>
              </a:ext>
            </a:extLst>
          </p:cNvPr>
          <p:cNvSpPr>
            <a:spLocks noGrp="1"/>
          </p:cNvSpPr>
          <p:nvPr>
            <p:ph type="body" sz="quarter" idx="17"/>
          </p:nvPr>
        </p:nvSpPr>
        <p:spPr/>
        <p:txBody>
          <a:bodyPr/>
          <a:lstStyle/>
          <a:p>
            <a:r>
              <a:rPr lang="en-IE" sz="2400" dirty="0" err="1">
                <a:solidFill>
                  <a:srgbClr val="8D5B98"/>
                </a:solidFill>
              </a:rPr>
              <a:t>Noskatieties</a:t>
            </a:r>
            <a:r>
              <a:rPr lang="en-IE" sz="2400" dirty="0">
                <a:solidFill>
                  <a:srgbClr val="8D5B98"/>
                </a:solidFill>
              </a:rPr>
              <a:t> </a:t>
            </a:r>
            <a:r>
              <a:rPr lang="en-IE" sz="2400" dirty="0" err="1">
                <a:solidFill>
                  <a:srgbClr val="8D5B98"/>
                </a:solidFill>
              </a:rPr>
              <a:t>šo</a:t>
            </a:r>
            <a:r>
              <a:rPr lang="en-IE" sz="2400" dirty="0">
                <a:solidFill>
                  <a:srgbClr val="8D5B98"/>
                </a:solidFill>
              </a:rPr>
              <a:t> video, kurā runā Anila Noor, kura pārstāv Huawei vadošās sievietes. Runātāja apspriež, kā tehnoloģijas var palīdzēt sievietēm-migrantēm kļūt par </a:t>
            </a:r>
            <a:r>
              <a:rPr lang="en-IE" sz="2400" dirty="0" err="1">
                <a:solidFill>
                  <a:srgbClr val="8D5B98"/>
                </a:solidFill>
              </a:rPr>
              <a:t>aktīvām</a:t>
            </a:r>
            <a:r>
              <a:rPr lang="en-IE" sz="2400" dirty="0">
                <a:solidFill>
                  <a:srgbClr val="8D5B98"/>
                </a:solidFill>
              </a:rPr>
              <a:t> </a:t>
            </a:r>
            <a:r>
              <a:rPr lang="en-IE" sz="2400" dirty="0" err="1">
                <a:solidFill>
                  <a:srgbClr val="8D5B98"/>
                </a:solidFill>
              </a:rPr>
              <a:t>savas</a:t>
            </a:r>
            <a:r>
              <a:rPr lang="en-IE" sz="2400" dirty="0">
                <a:solidFill>
                  <a:srgbClr val="8D5B98"/>
                </a:solidFill>
              </a:rPr>
              <a:t> </a:t>
            </a:r>
            <a:r>
              <a:rPr lang="en-IE" sz="2400" dirty="0" err="1">
                <a:solidFill>
                  <a:srgbClr val="8D5B98"/>
                </a:solidFill>
              </a:rPr>
              <a:t>valsts</a:t>
            </a:r>
            <a:r>
              <a:rPr lang="en-IE" sz="2400" dirty="0">
                <a:solidFill>
                  <a:srgbClr val="8D5B98"/>
                </a:solidFill>
              </a:rPr>
              <a:t> </a:t>
            </a:r>
            <a:r>
              <a:rPr lang="en-IE" sz="2400" dirty="0" err="1">
                <a:solidFill>
                  <a:srgbClr val="8D5B98"/>
                </a:solidFill>
              </a:rPr>
              <a:t>sabiedrības</a:t>
            </a:r>
            <a:r>
              <a:rPr lang="en-IE" sz="2400" dirty="0">
                <a:solidFill>
                  <a:srgbClr val="8D5B98"/>
                </a:solidFill>
              </a:rPr>
              <a:t> </a:t>
            </a:r>
            <a:r>
              <a:rPr lang="en-IE" sz="2400" dirty="0" err="1">
                <a:solidFill>
                  <a:srgbClr val="8D5B98"/>
                </a:solidFill>
              </a:rPr>
              <a:t>dalībniecēm</a:t>
            </a:r>
            <a:r>
              <a:rPr lang="en-IE" sz="2400" dirty="0">
                <a:solidFill>
                  <a:srgbClr val="8D5B98"/>
                </a:solidFill>
              </a:rPr>
              <a:t>. </a:t>
            </a:r>
          </a:p>
          <a:p>
            <a:r>
              <a:rPr lang="en-IE" sz="2400" dirty="0">
                <a:solidFill>
                  <a:srgbClr val="F9A169"/>
                </a:solidFill>
                <a:hlinkClick r:id="rId3">
                  <a:extLst>
                    <a:ext uri="{A12FA001-AC4F-418D-AE19-62706E023703}">
                      <ahyp:hlinkClr xmlns:ahyp="http://schemas.microsoft.com/office/drawing/2018/hyperlinkcolor" val="tx"/>
                    </a:ext>
                  </a:extLst>
                </a:hlinkClick>
              </a:rPr>
              <a:t>https://youtu.be/yIhXda7383g</a:t>
            </a:r>
            <a:endParaRPr lang="en-IE" sz="2400" dirty="0">
              <a:solidFill>
                <a:srgbClr val="F9A169"/>
              </a:solidFill>
            </a:endParaRPr>
          </a:p>
          <a:p>
            <a:endParaRPr lang="en-IE" sz="2400" dirty="0">
              <a:solidFill>
                <a:srgbClr val="8D5B98"/>
              </a:solidFill>
            </a:endParaRPr>
          </a:p>
          <a:p>
            <a:endParaRPr lang="en-IE" sz="2800" dirty="0">
              <a:solidFill>
                <a:srgbClr val="0675AD"/>
              </a:solidFill>
            </a:endParaRPr>
          </a:p>
          <a:p>
            <a:endParaRPr lang="en-IE" sz="2800" dirty="0">
              <a:solidFill>
                <a:srgbClr val="0675AD"/>
              </a:solidFill>
            </a:endParaRPr>
          </a:p>
          <a:p>
            <a:endParaRPr lang="en-IE" dirty="0"/>
          </a:p>
        </p:txBody>
      </p:sp>
      <p:sp>
        <p:nvSpPr>
          <p:cNvPr id="5" name="Text Placeholder 4">
            <a:extLst>
              <a:ext uri="{FF2B5EF4-FFF2-40B4-BE49-F238E27FC236}">
                <a16:creationId xmlns:a16="http://schemas.microsoft.com/office/drawing/2014/main" id="{5C92E2B1-9C96-BDBC-8C8E-8DD7BA75E2AB}"/>
              </a:ext>
            </a:extLst>
          </p:cNvPr>
          <p:cNvSpPr>
            <a:spLocks noGrp="1"/>
          </p:cNvSpPr>
          <p:nvPr>
            <p:ph type="body" sz="quarter" idx="13"/>
          </p:nvPr>
        </p:nvSpPr>
        <p:spPr>
          <a:xfrm>
            <a:off x="332766" y="66146"/>
            <a:ext cx="11222614" cy="1110023"/>
          </a:xfrm>
        </p:spPr>
        <p:txBody>
          <a:bodyPr>
            <a:normAutofit fontScale="92500" lnSpcReduction="10000"/>
          </a:bodyPr>
          <a:lstStyle/>
          <a:p>
            <a:r>
              <a:rPr lang="en-IE" dirty="0"/>
              <a:t>Noskatieties video:</a:t>
            </a:r>
          </a:p>
          <a:p>
            <a:r>
              <a:rPr lang="en-US" dirty="0" err="1"/>
              <a:t>Sievietes</a:t>
            </a:r>
            <a:r>
              <a:rPr lang="en-US" dirty="0"/>
              <a:t> – </a:t>
            </a:r>
            <a:r>
              <a:rPr lang="en-US" dirty="0" err="1"/>
              <a:t>migrantes</a:t>
            </a:r>
            <a:r>
              <a:rPr lang="en-US" dirty="0"/>
              <a:t> un </a:t>
            </a:r>
            <a:r>
              <a:rPr lang="en-US" dirty="0" err="1"/>
              <a:t>jaunās</a:t>
            </a:r>
            <a:r>
              <a:rPr lang="en-US" dirty="0"/>
              <a:t> </a:t>
            </a:r>
            <a:r>
              <a:rPr lang="en-US" dirty="0" err="1"/>
              <a:t>tehnoloģijas</a:t>
            </a:r>
            <a:endParaRPr lang="en-US" dirty="0"/>
          </a:p>
        </p:txBody>
      </p:sp>
      <p:pic>
        <p:nvPicPr>
          <p:cNvPr id="8" name="Graphic 7" descr="Mouse outline">
            <a:extLst>
              <a:ext uri="{FF2B5EF4-FFF2-40B4-BE49-F238E27FC236}">
                <a16:creationId xmlns:a16="http://schemas.microsoft.com/office/drawing/2014/main" id="{8AB9E757-7C27-FF90-A28C-4D75868B91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7512121" y="17698"/>
            <a:ext cx="683699" cy="683699"/>
          </a:xfrm>
          <a:prstGeom prst="rect">
            <a:avLst/>
          </a:prstGeom>
        </p:spPr>
      </p:pic>
      <p:sp>
        <p:nvSpPr>
          <p:cNvPr id="9" name="TextBox 8">
            <a:extLst>
              <a:ext uri="{FF2B5EF4-FFF2-40B4-BE49-F238E27FC236}">
                <a16:creationId xmlns:a16="http://schemas.microsoft.com/office/drawing/2014/main" id="{4732B1FF-3B88-9DAC-5742-E280B617A4A4}"/>
              </a:ext>
            </a:extLst>
          </p:cNvPr>
          <p:cNvSpPr txBox="1"/>
          <p:nvPr/>
        </p:nvSpPr>
        <p:spPr>
          <a:xfrm>
            <a:off x="8201944" y="97938"/>
            <a:ext cx="2254720" cy="523220"/>
          </a:xfrm>
          <a:prstGeom prst="rect">
            <a:avLst/>
          </a:prstGeom>
          <a:noFill/>
        </p:spPr>
        <p:txBody>
          <a:bodyPr wrap="square" rtlCol="0">
            <a:spAutoFit/>
          </a:bodyPr>
          <a:lstStyle/>
          <a:p>
            <a:r>
              <a:rPr lang="hr-BA" sz="2800" b="1" dirty="0">
                <a:solidFill>
                  <a:srgbClr val="E78631"/>
                </a:solidFill>
              </a:rPr>
              <a:t>Click to </a:t>
            </a:r>
            <a:r>
              <a:rPr lang="en-IE" sz="2800" b="1" dirty="0">
                <a:solidFill>
                  <a:srgbClr val="E78631"/>
                </a:solidFill>
              </a:rPr>
              <a:t>watch</a:t>
            </a:r>
            <a:endParaRPr lang="en-US" sz="2800" b="1" dirty="0">
              <a:solidFill>
                <a:srgbClr val="E78631"/>
              </a:solidFill>
            </a:endParaRPr>
          </a:p>
        </p:txBody>
      </p:sp>
      <p:pic>
        <p:nvPicPr>
          <p:cNvPr id="2" name="Online Media 1" title="Migrant Women &amp; New Technologies | Huawei Women Power Talks | Anila Noor">
            <a:hlinkClick r:id="" action="ppaction://media"/>
            <a:extLst>
              <a:ext uri="{FF2B5EF4-FFF2-40B4-BE49-F238E27FC236}">
                <a16:creationId xmlns:a16="http://schemas.microsoft.com/office/drawing/2014/main" id="{394B44EC-3FEE-8872-0E3B-7A58D5287369}"/>
              </a:ext>
            </a:extLst>
          </p:cNvPr>
          <p:cNvPicPr>
            <a:picLocks noRot="1" noChangeAspect="1"/>
          </p:cNvPicPr>
          <p:nvPr>
            <a:videoFile r:link="rId1"/>
          </p:nvPr>
        </p:nvPicPr>
        <p:blipFill>
          <a:blip r:embed="rId6"/>
          <a:stretch>
            <a:fillRect/>
          </a:stretch>
        </p:blipFill>
        <p:spPr>
          <a:xfrm>
            <a:off x="7372351" y="1220081"/>
            <a:ext cx="4854419" cy="4093288"/>
          </a:xfrm>
          <a:prstGeom prst="rect">
            <a:avLst/>
          </a:prstGeom>
        </p:spPr>
      </p:pic>
      <p:pic>
        <p:nvPicPr>
          <p:cNvPr id="10" name="Graphic 9" descr="Arrow: Slight curve with solid fill">
            <a:extLst>
              <a:ext uri="{FF2B5EF4-FFF2-40B4-BE49-F238E27FC236}">
                <a16:creationId xmlns:a16="http://schemas.microsoft.com/office/drawing/2014/main" id="{E25CC574-B165-5128-E4FE-8B190A90FE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960388">
            <a:off x="8012477" y="36262"/>
            <a:ext cx="1451764" cy="1460662"/>
          </a:xfrm>
          <a:prstGeom prst="rect">
            <a:avLst/>
          </a:prstGeom>
        </p:spPr>
      </p:pic>
    </p:spTree>
    <p:extLst>
      <p:ext uri="{BB962C8B-B14F-4D97-AF65-F5344CB8AC3E}">
        <p14:creationId xmlns:p14="http://schemas.microsoft.com/office/powerpoint/2010/main" val="30731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62021D-89A4-BAA1-93EB-0B27D07D3B5C}"/>
              </a:ext>
            </a:extLst>
          </p:cNvPr>
          <p:cNvSpPr>
            <a:spLocks noGrp="1"/>
          </p:cNvSpPr>
          <p:nvPr>
            <p:ph type="body" sz="quarter" idx="16"/>
          </p:nvPr>
        </p:nvSpPr>
        <p:spPr>
          <a:xfrm>
            <a:off x="447064" y="1493373"/>
            <a:ext cx="11097969" cy="4345423"/>
          </a:xfrm>
        </p:spPr>
        <p:txBody>
          <a:bodyPr/>
          <a:lstStyle/>
          <a:p>
            <a:r>
              <a:rPr lang="en-US" b="1" dirty="0" err="1"/>
              <a:t>Lietojiet</a:t>
            </a:r>
            <a:r>
              <a:rPr lang="en-US" b="1" dirty="0"/>
              <a:t> </a:t>
            </a:r>
            <a:r>
              <a:rPr lang="en-US" b="1" dirty="0" err="1"/>
              <a:t>tehnoloģijas</a:t>
            </a:r>
            <a:r>
              <a:rPr lang="en-US" b="1" dirty="0"/>
              <a:t>, </a:t>
            </a:r>
            <a:r>
              <a:rPr lang="en-US" b="1" dirty="0" err="1"/>
              <a:t>lai</a:t>
            </a:r>
            <a:r>
              <a:rPr lang="en-US" b="1" dirty="0"/>
              <a:t> </a:t>
            </a:r>
            <a:r>
              <a:rPr lang="en-US" b="1" dirty="0" err="1"/>
              <a:t>padarītu</a:t>
            </a:r>
            <a:r>
              <a:rPr lang="en-US" b="1" dirty="0"/>
              <a:t> </a:t>
            </a:r>
            <a:r>
              <a:rPr lang="en-US" b="1" dirty="0" err="1"/>
              <a:t>savu</a:t>
            </a:r>
            <a:r>
              <a:rPr lang="en-US" b="1" dirty="0"/>
              <a:t> </a:t>
            </a:r>
            <a:r>
              <a:rPr lang="en-US" b="1" dirty="0" err="1"/>
              <a:t>apkaimi</a:t>
            </a:r>
            <a:r>
              <a:rPr lang="en-US" b="1" dirty="0"/>
              <a:t> </a:t>
            </a:r>
            <a:r>
              <a:rPr lang="en-US" b="1" dirty="0" err="1"/>
              <a:t>labāku</a:t>
            </a:r>
            <a:r>
              <a:rPr lang="en-US" b="1" dirty="0"/>
              <a:t>. </a:t>
            </a:r>
            <a:r>
              <a:rPr lang="en-US" dirty="0" err="1"/>
              <a:t>Mēs</a:t>
            </a:r>
            <a:r>
              <a:rPr lang="en-US" dirty="0"/>
              <a:t> to </a:t>
            </a:r>
            <a:r>
              <a:rPr lang="en-US" dirty="0" err="1"/>
              <a:t>varam</a:t>
            </a:r>
            <a:r>
              <a:rPr lang="en-US" dirty="0"/>
              <a:t> </a:t>
            </a:r>
            <a:r>
              <a:rPr lang="en-US" dirty="0" err="1"/>
              <a:t>darīt</a:t>
            </a:r>
            <a:r>
              <a:rPr lang="en-US" dirty="0"/>
              <a:t> </a:t>
            </a:r>
            <a:r>
              <a:rPr lang="en-US" dirty="0" err="1"/>
              <a:t>vairākos</a:t>
            </a:r>
            <a:r>
              <a:rPr lang="en-US" dirty="0"/>
              <a:t> </a:t>
            </a:r>
            <a:r>
              <a:rPr lang="en-US" dirty="0" err="1"/>
              <a:t>veidos</a:t>
            </a:r>
            <a:r>
              <a:rPr lang="en-US" dirty="0"/>
              <a:t>. </a:t>
            </a:r>
            <a:r>
              <a:rPr lang="en-US" dirty="0" err="1"/>
              <a:t>Viens</a:t>
            </a:r>
            <a:r>
              <a:rPr lang="en-US" dirty="0"/>
              <a:t> </a:t>
            </a:r>
            <a:r>
              <a:rPr lang="en-US" dirty="0" err="1"/>
              <a:t>veids</a:t>
            </a:r>
            <a:r>
              <a:rPr lang="en-US" dirty="0"/>
              <a:t> </a:t>
            </a:r>
            <a:r>
              <a:rPr lang="en-US" dirty="0" err="1"/>
              <a:t>varētu</a:t>
            </a:r>
            <a:r>
              <a:rPr lang="en-US" dirty="0"/>
              <a:t> </a:t>
            </a:r>
            <a:r>
              <a:rPr lang="en-US" dirty="0" err="1"/>
              <a:t>būt</a:t>
            </a:r>
            <a:r>
              <a:rPr lang="en-US" dirty="0"/>
              <a:t>, </a:t>
            </a:r>
            <a:r>
              <a:rPr lang="en-US" dirty="0" err="1"/>
              <a:t>vienkārši</a:t>
            </a:r>
            <a:r>
              <a:rPr lang="en-US" dirty="0"/>
              <a:t> </a:t>
            </a:r>
            <a:r>
              <a:rPr lang="en-US" dirty="0" err="1"/>
              <a:t>palīdzot</a:t>
            </a:r>
            <a:r>
              <a:rPr lang="en-US" dirty="0"/>
              <a:t> </a:t>
            </a:r>
            <a:r>
              <a:rPr lang="en-US" dirty="0" err="1"/>
              <a:t>citiem</a:t>
            </a:r>
            <a:r>
              <a:rPr lang="en-US" dirty="0"/>
              <a:t> </a:t>
            </a:r>
            <a:r>
              <a:rPr lang="en-US" dirty="0" err="1"/>
              <a:t>cilvēkiem</a:t>
            </a:r>
            <a:r>
              <a:rPr lang="en-US" dirty="0"/>
              <a:t> </a:t>
            </a:r>
            <a:r>
              <a:rPr lang="en-US" dirty="0" err="1"/>
              <a:t>jūsu</a:t>
            </a:r>
            <a:r>
              <a:rPr lang="en-US" dirty="0"/>
              <a:t> </a:t>
            </a:r>
            <a:r>
              <a:rPr lang="en-US" dirty="0" err="1"/>
              <a:t>apkaimē</a:t>
            </a:r>
            <a:r>
              <a:rPr lang="en-US" dirty="0"/>
              <a:t> </a:t>
            </a:r>
            <a:r>
              <a:rPr lang="en-US" dirty="0" err="1"/>
              <a:t>apgūt</a:t>
            </a:r>
            <a:r>
              <a:rPr lang="en-US" dirty="0"/>
              <a:t> </a:t>
            </a:r>
            <a:r>
              <a:rPr lang="en-US" dirty="0" err="1"/>
              <a:t>digitālās</a:t>
            </a:r>
            <a:r>
              <a:rPr lang="en-US" dirty="0"/>
              <a:t> </a:t>
            </a:r>
            <a:r>
              <a:rPr lang="en-US" dirty="0" err="1"/>
              <a:t>prasmes</a:t>
            </a:r>
            <a:r>
              <a:rPr lang="en-US" dirty="0"/>
              <a:t>, </a:t>
            </a:r>
            <a:r>
              <a:rPr lang="en-US" dirty="0" err="1"/>
              <a:t>piemēram</a:t>
            </a:r>
            <a:r>
              <a:rPr lang="en-US" dirty="0"/>
              <a:t>, </a:t>
            </a:r>
            <a:r>
              <a:rPr lang="en-US" dirty="0" err="1"/>
              <a:t>palīdzom</a:t>
            </a:r>
            <a:r>
              <a:rPr lang="en-US" dirty="0"/>
              <a:t> </a:t>
            </a:r>
            <a:r>
              <a:rPr lang="en-US" dirty="0" err="1"/>
              <a:t>cilvēkiem</a:t>
            </a:r>
            <a:r>
              <a:rPr lang="en-US" dirty="0"/>
              <a:t> </a:t>
            </a:r>
            <a:r>
              <a:rPr lang="en-US" dirty="0" err="1"/>
              <a:t>pieslēgties</a:t>
            </a:r>
            <a:r>
              <a:rPr lang="en-US" dirty="0"/>
              <a:t> </a:t>
            </a:r>
            <a:r>
              <a:rPr lang="en-US" dirty="0" err="1"/>
              <a:t>resursiem</a:t>
            </a:r>
            <a:r>
              <a:rPr lang="en-US" dirty="0"/>
              <a:t> un </a:t>
            </a:r>
            <a:r>
              <a:rPr lang="en-US" dirty="0" err="1"/>
              <a:t>dodot</a:t>
            </a:r>
            <a:r>
              <a:rPr lang="en-US" dirty="0"/>
              <a:t> </a:t>
            </a:r>
            <a:r>
              <a:rPr lang="en-US" dirty="0" err="1"/>
              <a:t>padomu</a:t>
            </a:r>
            <a:r>
              <a:rPr lang="en-US" dirty="0"/>
              <a:t>, </a:t>
            </a:r>
            <a:r>
              <a:rPr lang="en-US" dirty="0" err="1"/>
              <a:t>kas</a:t>
            </a:r>
            <a:r>
              <a:rPr lang="en-US" dirty="0"/>
              <a:t> </a:t>
            </a:r>
            <a:r>
              <a:rPr lang="en-US" dirty="0" err="1"/>
              <a:t>viņiem</a:t>
            </a:r>
            <a:r>
              <a:rPr lang="en-US" dirty="0"/>
              <a:t> </a:t>
            </a:r>
            <a:r>
              <a:rPr lang="en-US" dirty="0" err="1"/>
              <a:t>varētu</a:t>
            </a:r>
            <a:r>
              <a:rPr lang="en-US" dirty="0"/>
              <a:t> </a:t>
            </a:r>
            <a:r>
              <a:rPr lang="en-US" dirty="0" err="1"/>
              <a:t>būt</a:t>
            </a:r>
            <a:r>
              <a:rPr lang="en-US" dirty="0"/>
              <a:t> </a:t>
            </a:r>
            <a:r>
              <a:rPr lang="en-US" dirty="0" err="1"/>
              <a:t>vajadzīgs</a:t>
            </a:r>
            <a:r>
              <a:rPr lang="en-US" dirty="0"/>
              <a:t>. </a:t>
            </a:r>
            <a:r>
              <a:rPr lang="en-US" dirty="0" err="1"/>
              <a:t>Ir</a:t>
            </a:r>
            <a:r>
              <a:rPr lang="en-US" dirty="0"/>
              <a:t> </a:t>
            </a:r>
            <a:r>
              <a:rPr lang="en-US" dirty="0" err="1"/>
              <a:t>pieejamas</a:t>
            </a:r>
            <a:r>
              <a:rPr lang="en-US" dirty="0"/>
              <a:t> </a:t>
            </a:r>
            <a:r>
              <a:rPr lang="en-US" dirty="0" err="1"/>
              <a:t>daudzas</a:t>
            </a:r>
            <a:r>
              <a:rPr lang="en-US" dirty="0"/>
              <a:t>  </a:t>
            </a:r>
            <a:r>
              <a:rPr lang="en-US" dirty="0" err="1"/>
              <a:t>aplikācijas</a:t>
            </a:r>
            <a:r>
              <a:rPr lang="en-US" dirty="0"/>
              <a:t>, </a:t>
            </a:r>
            <a:r>
              <a:rPr lang="en-US" dirty="0" err="1"/>
              <a:t>kas</a:t>
            </a:r>
            <a:r>
              <a:rPr lang="en-US" dirty="0"/>
              <a:t> </a:t>
            </a:r>
            <a:r>
              <a:rPr lang="en-US" dirty="0" err="1"/>
              <a:t>palīdzēs</a:t>
            </a:r>
            <a:r>
              <a:rPr lang="en-US" dirty="0"/>
              <a:t> </a:t>
            </a:r>
            <a:r>
              <a:rPr lang="en-US" dirty="0" err="1"/>
              <a:t>jums</a:t>
            </a:r>
            <a:r>
              <a:rPr lang="en-US" dirty="0"/>
              <a:t> to </a:t>
            </a:r>
            <a:r>
              <a:rPr lang="en-US" dirty="0" err="1"/>
              <a:t>darīt</a:t>
            </a:r>
            <a:r>
              <a:rPr lang="en-US" dirty="0"/>
              <a:t>. </a:t>
            </a:r>
            <a:r>
              <a:rPr lang="en-US" dirty="0" err="1"/>
              <a:t>Pamēģiniet</a:t>
            </a:r>
            <a:r>
              <a:rPr lang="en-US" dirty="0"/>
              <a:t> </a:t>
            </a:r>
            <a:r>
              <a:rPr lang="en-US" dirty="0" err="1"/>
              <a:t>ieiet</a:t>
            </a:r>
            <a:r>
              <a:rPr lang="en-US" dirty="0"/>
              <a:t> </a:t>
            </a:r>
            <a:r>
              <a:rPr lang="en-US" dirty="0" err="1"/>
              <a:t>vietnē</a:t>
            </a:r>
            <a:r>
              <a:rPr lang="en-US" dirty="0"/>
              <a:t> Citizen’s Lab, </a:t>
            </a:r>
            <a:r>
              <a:rPr lang="en-US" dirty="0" err="1"/>
              <a:t>lai</a:t>
            </a:r>
            <a:r>
              <a:rPr lang="en-US" dirty="0"/>
              <a:t> </a:t>
            </a:r>
            <a:r>
              <a:rPr lang="en-US" dirty="0" err="1"/>
              <a:t>paši</a:t>
            </a:r>
            <a:r>
              <a:rPr lang="en-US" dirty="0"/>
              <a:t> </a:t>
            </a:r>
            <a:r>
              <a:rPr lang="en-US" dirty="0" err="1"/>
              <a:t>apskatītu</a:t>
            </a:r>
            <a:r>
              <a:rPr lang="en-US" dirty="0"/>
              <a:t> </a:t>
            </a:r>
            <a:r>
              <a:rPr lang="en-US" dirty="0" err="1"/>
              <a:t>dažas</a:t>
            </a:r>
            <a:r>
              <a:rPr lang="en-US" dirty="0"/>
              <a:t> </a:t>
            </a:r>
            <a:r>
              <a:rPr lang="en-US" dirty="0" err="1"/>
              <a:t>idejas</a:t>
            </a:r>
            <a:r>
              <a:rPr lang="en-US" dirty="0"/>
              <a:t>, </a:t>
            </a:r>
            <a:r>
              <a:rPr lang="en-US" dirty="0" err="1"/>
              <a:t>kuras</a:t>
            </a:r>
            <a:r>
              <a:rPr lang="en-US" dirty="0"/>
              <a:t> </a:t>
            </a:r>
            <a:r>
              <a:rPr lang="en-US" dirty="0" err="1"/>
              <a:t>jūs</a:t>
            </a:r>
            <a:r>
              <a:rPr lang="en-US" dirty="0"/>
              <a:t> </a:t>
            </a:r>
            <a:r>
              <a:rPr lang="en-US" dirty="0" err="1"/>
              <a:t>varētu</a:t>
            </a:r>
            <a:r>
              <a:rPr lang="en-US" dirty="0"/>
              <a:t> </a:t>
            </a:r>
            <a:r>
              <a:rPr lang="en-US" dirty="0" err="1"/>
              <a:t>īstenot</a:t>
            </a:r>
            <a:r>
              <a:rPr lang="en-US" dirty="0"/>
              <a:t> </a:t>
            </a:r>
            <a:r>
              <a:rPr lang="en-US" dirty="0" err="1"/>
              <a:t>savā</a:t>
            </a:r>
            <a:r>
              <a:rPr lang="en-US" dirty="0"/>
              <a:t> </a:t>
            </a:r>
            <a:r>
              <a:rPr lang="en-US" dirty="0" err="1"/>
              <a:t>apkaimē</a:t>
            </a:r>
            <a:r>
              <a:rPr lang="en-US" dirty="0"/>
              <a:t>. </a:t>
            </a:r>
          </a:p>
          <a:p>
            <a:r>
              <a:rPr lang="en-US" b="1" dirty="0" err="1"/>
              <a:t>Cieņpilni</a:t>
            </a:r>
            <a:r>
              <a:rPr lang="en-US" b="1" dirty="0"/>
              <a:t> </a:t>
            </a:r>
            <a:r>
              <a:rPr lang="en-US" b="1" dirty="0" err="1"/>
              <a:t>iesaistieties</a:t>
            </a:r>
            <a:r>
              <a:rPr lang="en-US" b="1" dirty="0"/>
              <a:t> </a:t>
            </a:r>
            <a:r>
              <a:rPr lang="en-US" b="1" dirty="0" err="1"/>
              <a:t>tiešsaistē</a:t>
            </a:r>
            <a:r>
              <a:rPr lang="en-US" b="1" dirty="0"/>
              <a:t> </a:t>
            </a:r>
            <a:r>
              <a:rPr lang="en-US" b="1" dirty="0" err="1"/>
              <a:t>ar</a:t>
            </a:r>
            <a:r>
              <a:rPr lang="en-US" b="1" dirty="0"/>
              <a:t> </a:t>
            </a:r>
            <a:r>
              <a:rPr lang="en-US" b="1" dirty="0" err="1"/>
              <a:t>cilvēkiem</a:t>
            </a:r>
            <a:r>
              <a:rPr lang="en-US" b="1" dirty="0"/>
              <a:t>, </a:t>
            </a:r>
            <a:r>
              <a:rPr lang="en-US" b="1" dirty="0" err="1"/>
              <a:t>kuriem</a:t>
            </a:r>
            <a:r>
              <a:rPr lang="en-US" b="1" dirty="0"/>
              <a:t> </a:t>
            </a:r>
            <a:r>
              <a:rPr lang="en-US" b="1" dirty="0" err="1"/>
              <a:t>ir</a:t>
            </a:r>
            <a:r>
              <a:rPr lang="en-US" b="1" dirty="0"/>
              <a:t> </a:t>
            </a:r>
            <a:r>
              <a:rPr lang="en-US" b="1" dirty="0" err="1"/>
              <a:t>atšķirīga</a:t>
            </a:r>
            <a:r>
              <a:rPr lang="en-US" b="1" dirty="0"/>
              <a:t> </a:t>
            </a:r>
            <a:r>
              <a:rPr lang="en-US" b="1" dirty="0" err="1"/>
              <a:t>ticība</a:t>
            </a:r>
            <a:r>
              <a:rPr lang="en-US" b="1" dirty="0"/>
              <a:t> </a:t>
            </a:r>
            <a:r>
              <a:rPr lang="en-US" b="1" dirty="0" err="1"/>
              <a:t>vai</a:t>
            </a:r>
            <a:r>
              <a:rPr lang="en-US" b="1" dirty="0"/>
              <a:t> </a:t>
            </a:r>
            <a:r>
              <a:rPr lang="en-US" b="1" dirty="0" err="1"/>
              <a:t>pārliecība</a:t>
            </a:r>
            <a:r>
              <a:rPr lang="en-US" b="1" dirty="0"/>
              <a:t>. </a:t>
            </a:r>
            <a:r>
              <a:rPr lang="en-US" dirty="0" err="1"/>
              <a:t>Mēs</a:t>
            </a:r>
            <a:r>
              <a:rPr lang="en-US" dirty="0"/>
              <a:t> </a:t>
            </a:r>
            <a:r>
              <a:rPr lang="en-US" dirty="0" err="1"/>
              <a:t>jau</a:t>
            </a:r>
            <a:r>
              <a:rPr lang="en-US" dirty="0"/>
              <a:t> </a:t>
            </a:r>
            <a:r>
              <a:rPr lang="en-US" dirty="0" err="1"/>
              <a:t>redzējām</a:t>
            </a:r>
            <a:r>
              <a:rPr lang="en-US" dirty="0"/>
              <a:t> 1. </a:t>
            </a:r>
            <a:r>
              <a:rPr lang="en-US" dirty="0" err="1"/>
              <a:t>modulī</a:t>
            </a:r>
            <a:r>
              <a:rPr lang="en-US" dirty="0"/>
              <a:t>, </a:t>
            </a:r>
            <a:r>
              <a:rPr lang="en-US" dirty="0" err="1"/>
              <a:t>ka</a:t>
            </a:r>
            <a:r>
              <a:rPr lang="en-US" dirty="0"/>
              <a:t> </a:t>
            </a:r>
            <a:r>
              <a:rPr lang="en-US" dirty="0" err="1"/>
              <a:t>dažreiz</a:t>
            </a:r>
            <a:r>
              <a:rPr lang="en-US" dirty="0"/>
              <a:t> </a:t>
            </a:r>
            <a:r>
              <a:rPr lang="en-US" dirty="0" err="1"/>
              <a:t>daudzi</a:t>
            </a:r>
            <a:r>
              <a:rPr lang="en-US" dirty="0"/>
              <a:t> </a:t>
            </a:r>
            <a:r>
              <a:rPr lang="en-US" dirty="0" err="1"/>
              <a:t>faktori</a:t>
            </a:r>
            <a:r>
              <a:rPr lang="en-US" dirty="0"/>
              <a:t> </a:t>
            </a:r>
            <a:r>
              <a:rPr lang="en-US" dirty="0" err="1"/>
              <a:t>ir</a:t>
            </a:r>
            <a:r>
              <a:rPr lang="en-US" dirty="0"/>
              <a:t>  </a:t>
            </a:r>
            <a:r>
              <a:rPr lang="en-US" dirty="0" err="1"/>
              <a:t>iesaistīti</a:t>
            </a:r>
            <a:r>
              <a:rPr lang="en-US" dirty="0"/>
              <a:t> </a:t>
            </a:r>
            <a:r>
              <a:rPr lang="en-US" dirty="0" err="1"/>
              <a:t>komunikācijā</a:t>
            </a:r>
            <a:r>
              <a:rPr lang="en-US" dirty="0"/>
              <a:t> tad, </a:t>
            </a:r>
            <a:r>
              <a:rPr lang="en-US" dirty="0" err="1"/>
              <a:t>kad</a:t>
            </a:r>
            <a:r>
              <a:rPr lang="en-US" dirty="0"/>
              <a:t> </a:t>
            </a:r>
            <a:r>
              <a:rPr lang="en-US" dirty="0" err="1"/>
              <a:t>mēs</a:t>
            </a:r>
            <a:r>
              <a:rPr lang="en-US" dirty="0"/>
              <a:t> </a:t>
            </a:r>
            <a:r>
              <a:rPr lang="en-US" dirty="0" err="1"/>
              <a:t>komunicējam</a:t>
            </a:r>
            <a:r>
              <a:rPr lang="en-US" dirty="0"/>
              <a:t> </a:t>
            </a:r>
            <a:r>
              <a:rPr lang="en-US" dirty="0" err="1"/>
              <a:t>tiešsaistē</a:t>
            </a:r>
            <a:r>
              <a:rPr lang="en-US" dirty="0"/>
              <a:t>. To </a:t>
            </a:r>
            <a:r>
              <a:rPr lang="en-US" dirty="0" err="1"/>
              <a:t>ir</a:t>
            </a:r>
            <a:r>
              <a:rPr lang="en-US" dirty="0"/>
              <a:t> </a:t>
            </a:r>
            <a:r>
              <a:rPr lang="en-US" dirty="0" err="1"/>
              <a:t>svarīgi</a:t>
            </a:r>
            <a:r>
              <a:rPr lang="en-US" dirty="0"/>
              <a:t> </a:t>
            </a:r>
            <a:r>
              <a:rPr lang="en-US" dirty="0" err="1"/>
              <a:t>atzīt</a:t>
            </a:r>
            <a:r>
              <a:rPr lang="en-US" dirty="0"/>
              <a:t>, </a:t>
            </a:r>
            <a:r>
              <a:rPr lang="en-US" dirty="0" err="1"/>
              <a:t>vēl</a:t>
            </a:r>
            <a:r>
              <a:rPr lang="en-US" dirty="0"/>
              <a:t> </a:t>
            </a:r>
            <a:r>
              <a:rPr lang="en-US" dirty="0" err="1"/>
              <a:t>jo</a:t>
            </a:r>
            <a:r>
              <a:rPr lang="en-US" dirty="0"/>
              <a:t> </a:t>
            </a:r>
            <a:r>
              <a:rPr lang="en-US" dirty="0" err="1"/>
              <a:t>vairāk</a:t>
            </a:r>
            <a:r>
              <a:rPr lang="en-US" dirty="0"/>
              <a:t> </a:t>
            </a:r>
            <a:r>
              <a:rPr lang="en-US" dirty="0" err="1"/>
              <a:t>tādēļ</a:t>
            </a:r>
            <a:r>
              <a:rPr lang="en-US" dirty="0"/>
              <a:t>, </a:t>
            </a:r>
            <a:r>
              <a:rPr lang="en-US" dirty="0" err="1"/>
              <a:t>ka</a:t>
            </a:r>
            <a:r>
              <a:rPr lang="en-US" dirty="0"/>
              <a:t> </a:t>
            </a:r>
            <a:r>
              <a:rPr lang="en-US" dirty="0" err="1"/>
              <a:t>mēs</a:t>
            </a:r>
            <a:r>
              <a:rPr lang="en-US" dirty="0"/>
              <a:t> </a:t>
            </a:r>
            <a:r>
              <a:rPr lang="en-US" dirty="0" err="1"/>
              <a:t>varam</a:t>
            </a:r>
            <a:r>
              <a:rPr lang="en-US" dirty="0"/>
              <a:t> </a:t>
            </a:r>
            <a:r>
              <a:rPr lang="en-US" dirty="0" err="1"/>
              <a:t>komunicēt</a:t>
            </a:r>
            <a:r>
              <a:rPr lang="en-US" dirty="0"/>
              <a:t> </a:t>
            </a:r>
            <a:r>
              <a:rPr lang="en-US" dirty="0" err="1"/>
              <a:t>ar</a:t>
            </a:r>
            <a:r>
              <a:rPr lang="en-US" dirty="0"/>
              <a:t> </a:t>
            </a:r>
            <a:r>
              <a:rPr lang="en-US" dirty="0" err="1"/>
              <a:t>tik</a:t>
            </a:r>
            <a:r>
              <a:rPr lang="en-US" dirty="0"/>
              <a:t> </a:t>
            </a:r>
            <a:r>
              <a:rPr lang="en-US" dirty="0" err="1"/>
              <a:t>daudziem</a:t>
            </a:r>
            <a:r>
              <a:rPr lang="en-US" dirty="0"/>
              <a:t> </a:t>
            </a:r>
            <a:r>
              <a:rPr lang="en-US" dirty="0" err="1"/>
              <a:t>cilvēkiem</a:t>
            </a:r>
            <a:r>
              <a:rPr lang="en-US" dirty="0"/>
              <a:t> </a:t>
            </a:r>
            <a:r>
              <a:rPr lang="en-US" dirty="0" err="1"/>
              <a:t>tiešsaistē</a:t>
            </a:r>
            <a:r>
              <a:rPr lang="en-US" dirty="0"/>
              <a:t>, </a:t>
            </a:r>
            <a:r>
              <a:rPr lang="en-US" dirty="0" err="1"/>
              <a:t>ka</a:t>
            </a:r>
            <a:r>
              <a:rPr lang="en-US" dirty="0"/>
              <a:t> </a:t>
            </a:r>
            <a:r>
              <a:rPr lang="en-US" dirty="0" err="1"/>
              <a:t>var</a:t>
            </a:r>
            <a:r>
              <a:rPr lang="en-US" dirty="0"/>
              <a:t> </a:t>
            </a:r>
            <a:r>
              <a:rPr lang="en-US" dirty="0" err="1"/>
              <a:t>gadīties</a:t>
            </a:r>
            <a:r>
              <a:rPr lang="en-US" dirty="0"/>
              <a:t>, </a:t>
            </a:r>
            <a:r>
              <a:rPr lang="en-US" dirty="0" err="1"/>
              <a:t>ka</a:t>
            </a:r>
            <a:r>
              <a:rPr lang="en-US" dirty="0"/>
              <a:t> </a:t>
            </a:r>
            <a:r>
              <a:rPr lang="en-US" dirty="0" err="1"/>
              <a:t>mēs</a:t>
            </a:r>
            <a:r>
              <a:rPr lang="en-US" dirty="0"/>
              <a:t> </a:t>
            </a:r>
            <a:r>
              <a:rPr lang="en-US" dirty="0" err="1"/>
              <a:t>satiekam</a:t>
            </a:r>
            <a:r>
              <a:rPr lang="en-US" dirty="0"/>
              <a:t> </a:t>
            </a:r>
            <a:r>
              <a:rPr lang="en-US" dirty="0" err="1"/>
              <a:t>cilvēkus</a:t>
            </a:r>
            <a:r>
              <a:rPr lang="en-US" dirty="0"/>
              <a:t>, </a:t>
            </a:r>
            <a:r>
              <a:rPr lang="en-US" dirty="0" err="1"/>
              <a:t>ar</a:t>
            </a:r>
            <a:r>
              <a:rPr lang="en-US" dirty="0"/>
              <a:t> </a:t>
            </a:r>
            <a:r>
              <a:rPr lang="en-US" dirty="0" err="1"/>
              <a:t>kuriem</a:t>
            </a:r>
            <a:r>
              <a:rPr lang="en-US" dirty="0"/>
              <a:t> mums </a:t>
            </a:r>
            <a:r>
              <a:rPr lang="en-US" dirty="0" err="1"/>
              <a:t>nav</a:t>
            </a:r>
            <a:r>
              <a:rPr lang="en-US" dirty="0"/>
              <a:t> </a:t>
            </a:r>
            <a:r>
              <a:rPr lang="en-US" dirty="0" err="1"/>
              <a:t>vienādi</a:t>
            </a:r>
            <a:r>
              <a:rPr lang="en-US" dirty="0"/>
              <a:t> </a:t>
            </a:r>
            <a:r>
              <a:rPr lang="en-US" dirty="0" err="1"/>
              <a:t>uzskati</a:t>
            </a:r>
            <a:r>
              <a:rPr lang="en-US" dirty="0"/>
              <a:t>. </a:t>
            </a:r>
            <a:r>
              <a:rPr lang="en-US" dirty="0" err="1"/>
              <a:t>Tādēļ</a:t>
            </a:r>
            <a:r>
              <a:rPr lang="en-US" dirty="0"/>
              <a:t> </a:t>
            </a:r>
            <a:r>
              <a:rPr lang="en-US" dirty="0" err="1"/>
              <a:t>ir</a:t>
            </a:r>
            <a:r>
              <a:rPr lang="en-US" dirty="0"/>
              <a:t> </a:t>
            </a:r>
            <a:r>
              <a:rPr lang="en-US" dirty="0" err="1"/>
              <a:t>svarīgi</a:t>
            </a:r>
            <a:r>
              <a:rPr lang="en-US" dirty="0"/>
              <a:t> </a:t>
            </a:r>
            <a:r>
              <a:rPr lang="en-US" dirty="0" err="1"/>
              <a:t>tiešsaistē</a:t>
            </a:r>
            <a:r>
              <a:rPr lang="en-US" dirty="0"/>
              <a:t> </a:t>
            </a:r>
            <a:r>
              <a:rPr lang="en-US" dirty="0" err="1"/>
              <a:t>ar</a:t>
            </a:r>
            <a:r>
              <a:rPr lang="en-US" dirty="0"/>
              <a:t> </a:t>
            </a:r>
            <a:r>
              <a:rPr lang="en-US" dirty="0" err="1"/>
              <a:t>viņiem</a:t>
            </a:r>
            <a:r>
              <a:rPr lang="en-US" dirty="0"/>
              <a:t> </a:t>
            </a:r>
            <a:r>
              <a:rPr lang="en-US" dirty="0" err="1"/>
              <a:t>sarunāties</a:t>
            </a:r>
            <a:r>
              <a:rPr lang="en-US" dirty="0"/>
              <a:t> </a:t>
            </a:r>
            <a:r>
              <a:rPr lang="en-US" dirty="0" err="1"/>
              <a:t>cieņpilni</a:t>
            </a:r>
            <a:r>
              <a:rPr lang="en-US" dirty="0"/>
              <a:t> un </a:t>
            </a:r>
            <a:r>
              <a:rPr lang="en-US" dirty="0" err="1"/>
              <a:t>ļaut</a:t>
            </a:r>
            <a:r>
              <a:rPr lang="en-US" dirty="0"/>
              <a:t> </a:t>
            </a:r>
            <a:r>
              <a:rPr lang="en-US" dirty="0" err="1"/>
              <a:t>ikvienam</a:t>
            </a:r>
            <a:r>
              <a:rPr lang="en-US" dirty="0"/>
              <a:t> </a:t>
            </a:r>
            <a:r>
              <a:rPr lang="en-US" dirty="0" err="1"/>
              <a:t>izteikt</a:t>
            </a:r>
            <a:r>
              <a:rPr lang="en-US" dirty="0"/>
              <a:t> </a:t>
            </a:r>
            <a:r>
              <a:rPr lang="en-US" dirty="0" err="1"/>
              <a:t>savu</a:t>
            </a:r>
            <a:r>
              <a:rPr lang="en-US" dirty="0"/>
              <a:t> </a:t>
            </a:r>
            <a:r>
              <a:rPr lang="en-US" dirty="0" err="1"/>
              <a:t>viedokli</a:t>
            </a:r>
            <a:r>
              <a:rPr lang="en-US" dirty="0"/>
              <a:t>. </a:t>
            </a:r>
            <a:endParaRPr lang="en-IE" dirty="0"/>
          </a:p>
        </p:txBody>
      </p:sp>
      <p:sp>
        <p:nvSpPr>
          <p:cNvPr id="6" name="Text Placeholder 5">
            <a:extLst>
              <a:ext uri="{FF2B5EF4-FFF2-40B4-BE49-F238E27FC236}">
                <a16:creationId xmlns:a16="http://schemas.microsoft.com/office/drawing/2014/main" id="{7D9FD44F-C0E6-0136-B804-12D715D5325F}"/>
              </a:ext>
            </a:extLst>
          </p:cNvPr>
          <p:cNvSpPr>
            <a:spLocks noGrp="1"/>
          </p:cNvSpPr>
          <p:nvPr>
            <p:ph type="body" sz="quarter" idx="18"/>
          </p:nvPr>
        </p:nvSpPr>
        <p:spPr>
          <a:xfrm>
            <a:off x="447065" y="309491"/>
            <a:ext cx="11097969" cy="883205"/>
          </a:xfrm>
        </p:spPr>
        <p:txBody>
          <a:bodyPr>
            <a:normAutofit/>
          </a:bodyPr>
          <a:lstStyle/>
          <a:p>
            <a:r>
              <a:rPr lang="en-IE" dirty="0"/>
              <a:t>Četri veidi: kā uzlabot digitālo pilsonību</a:t>
            </a:r>
          </a:p>
        </p:txBody>
      </p:sp>
    </p:spTree>
    <p:extLst>
      <p:ext uri="{BB962C8B-B14F-4D97-AF65-F5344CB8AC3E}">
        <p14:creationId xmlns:p14="http://schemas.microsoft.com/office/powerpoint/2010/main" val="1728410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300526-B51F-7E28-983A-6758A96CC342}"/>
              </a:ext>
            </a:extLst>
          </p:cNvPr>
          <p:cNvSpPr>
            <a:spLocks noGrp="1"/>
          </p:cNvSpPr>
          <p:nvPr>
            <p:ph type="body" sz="quarter" idx="16"/>
          </p:nvPr>
        </p:nvSpPr>
        <p:spPr>
          <a:xfrm>
            <a:off x="447065" y="1202636"/>
            <a:ext cx="11102510" cy="4896466"/>
          </a:xfrm>
        </p:spPr>
        <p:txBody>
          <a:bodyPr/>
          <a:lstStyle/>
          <a:p>
            <a:r>
              <a:rPr lang="en-US" b="1" dirty="0" err="1"/>
              <a:t>Lietojiet</a:t>
            </a:r>
            <a:r>
              <a:rPr lang="en-US" b="1" dirty="0"/>
              <a:t> </a:t>
            </a:r>
            <a:r>
              <a:rPr lang="en-US" b="1" dirty="0" err="1"/>
              <a:t>tehnoloģijas</a:t>
            </a:r>
            <a:r>
              <a:rPr lang="en-US" b="1" dirty="0"/>
              <a:t>, </a:t>
            </a:r>
            <a:r>
              <a:rPr lang="en-US" b="1" dirty="0" err="1"/>
              <a:t>lai</a:t>
            </a:r>
            <a:r>
              <a:rPr lang="en-US" b="1" dirty="0"/>
              <a:t> </a:t>
            </a:r>
            <a:r>
              <a:rPr lang="en-US" b="1" dirty="0" err="1"/>
              <a:t>jūsu</a:t>
            </a:r>
            <a:r>
              <a:rPr lang="en-US" b="1" dirty="0"/>
              <a:t> </a:t>
            </a:r>
            <a:r>
              <a:rPr lang="en-US" b="1" dirty="0" err="1"/>
              <a:t>viedokli</a:t>
            </a:r>
            <a:r>
              <a:rPr lang="en-US" b="1" dirty="0"/>
              <a:t> </a:t>
            </a:r>
            <a:r>
              <a:rPr lang="en-US" b="1" dirty="0" err="1"/>
              <a:t>sadzirdētu</a:t>
            </a:r>
            <a:r>
              <a:rPr lang="en-US" b="1" dirty="0"/>
              <a:t> </a:t>
            </a:r>
            <a:r>
              <a:rPr lang="en-US" b="1" dirty="0" err="1"/>
              <a:t>valsts</a:t>
            </a:r>
            <a:r>
              <a:rPr lang="en-US" b="1" dirty="0"/>
              <a:t> </a:t>
            </a:r>
            <a:r>
              <a:rPr lang="en-US" b="1" dirty="0" err="1"/>
              <a:t>līderi</a:t>
            </a:r>
            <a:r>
              <a:rPr lang="en-US" b="1" dirty="0"/>
              <a:t> un </a:t>
            </a:r>
            <a:r>
              <a:rPr lang="en-US" b="1" dirty="0" err="1"/>
              <a:t>veidojiet</a:t>
            </a:r>
            <a:r>
              <a:rPr lang="en-US" b="1" dirty="0"/>
              <a:t> </a:t>
            </a:r>
            <a:r>
              <a:rPr lang="en-US" b="1" dirty="0" err="1"/>
              <a:t>valsts</a:t>
            </a:r>
            <a:r>
              <a:rPr lang="en-US" b="1" dirty="0"/>
              <a:t> </a:t>
            </a:r>
            <a:r>
              <a:rPr lang="en-US" b="1" dirty="0" err="1"/>
              <a:t>politiku</a:t>
            </a:r>
            <a:r>
              <a:rPr lang="en-US" b="1" dirty="0"/>
              <a:t>. </a:t>
            </a:r>
            <a:r>
              <a:rPr lang="en-US" dirty="0" err="1"/>
              <a:t>Vai</a:t>
            </a:r>
            <a:r>
              <a:rPr lang="en-US" dirty="0"/>
              <a:t> </a:t>
            </a:r>
            <a:r>
              <a:rPr lang="en-US" dirty="0" err="1"/>
              <a:t>ir</a:t>
            </a:r>
            <a:r>
              <a:rPr lang="en-US" dirty="0"/>
              <a:t> </a:t>
            </a:r>
            <a:r>
              <a:rPr lang="en-US" dirty="0" err="1"/>
              <a:t>kaut</a:t>
            </a:r>
            <a:r>
              <a:rPr lang="en-US" dirty="0"/>
              <a:t> </a:t>
            </a:r>
            <a:r>
              <a:rPr lang="en-US" dirty="0" err="1"/>
              <a:t>kas</a:t>
            </a:r>
            <a:r>
              <a:rPr lang="en-US" dirty="0"/>
              <a:t>, </a:t>
            </a:r>
            <a:r>
              <a:rPr lang="en-US" dirty="0" err="1"/>
              <a:t>ko</a:t>
            </a:r>
            <a:r>
              <a:rPr lang="en-US" dirty="0"/>
              <a:t> </a:t>
            </a:r>
            <a:r>
              <a:rPr lang="en-US" dirty="0" err="1"/>
              <a:t>jūsuprāt</a:t>
            </a:r>
            <a:r>
              <a:rPr lang="en-US" dirty="0"/>
              <a:t> </a:t>
            </a:r>
            <a:r>
              <a:rPr lang="en-US" dirty="0" err="1"/>
              <a:t>jums</a:t>
            </a:r>
            <a:r>
              <a:rPr lang="en-US" dirty="0"/>
              <a:t> </a:t>
            </a:r>
            <a:r>
              <a:rPr lang="en-US" dirty="0" err="1"/>
              <a:t>vajadzētu</a:t>
            </a:r>
            <a:r>
              <a:rPr lang="en-US" dirty="0"/>
              <a:t> </a:t>
            </a:r>
            <a:r>
              <a:rPr lang="en-US" dirty="0" err="1"/>
              <a:t>darīt</a:t>
            </a:r>
            <a:r>
              <a:rPr lang="en-US" dirty="0"/>
              <a:t> </a:t>
            </a:r>
            <a:r>
              <a:rPr lang="en-US" dirty="0" err="1"/>
              <a:t>savā</a:t>
            </a:r>
            <a:r>
              <a:rPr lang="en-US" dirty="0"/>
              <a:t> </a:t>
            </a:r>
            <a:r>
              <a:rPr lang="en-US" dirty="0" err="1"/>
              <a:t>kopienā</a:t>
            </a:r>
            <a:r>
              <a:rPr lang="en-US" dirty="0"/>
              <a:t>? </a:t>
            </a:r>
            <a:r>
              <a:rPr lang="en-US" dirty="0" err="1"/>
              <a:t>Vai</a:t>
            </a:r>
            <a:r>
              <a:rPr lang="en-US" dirty="0"/>
              <a:t> </a:t>
            </a:r>
            <a:r>
              <a:rPr lang="en-US" dirty="0" err="1"/>
              <a:t>ir</a:t>
            </a:r>
            <a:r>
              <a:rPr lang="en-US" dirty="0"/>
              <a:t> </a:t>
            </a:r>
            <a:r>
              <a:rPr lang="en-US" dirty="0" err="1"/>
              <a:t>kaut</a:t>
            </a:r>
            <a:r>
              <a:rPr lang="en-US" dirty="0"/>
              <a:t> </a:t>
            </a:r>
            <a:r>
              <a:rPr lang="en-US" dirty="0" err="1"/>
              <a:t>kas</a:t>
            </a:r>
            <a:r>
              <a:rPr lang="en-US" dirty="0"/>
              <a:t>, </a:t>
            </a:r>
            <a:r>
              <a:rPr lang="en-US" dirty="0" err="1"/>
              <a:t>ko</a:t>
            </a:r>
            <a:r>
              <a:rPr lang="en-US" dirty="0"/>
              <a:t> </a:t>
            </a:r>
            <a:r>
              <a:rPr lang="en-US" dirty="0" err="1"/>
              <a:t>jūs</a:t>
            </a:r>
            <a:r>
              <a:rPr lang="en-US" dirty="0"/>
              <a:t> </a:t>
            </a:r>
            <a:r>
              <a:rPr lang="en-US" dirty="0" err="1"/>
              <a:t>gribētu</a:t>
            </a:r>
            <a:r>
              <a:rPr lang="en-US" dirty="0"/>
              <a:t> </a:t>
            </a:r>
            <a:r>
              <a:rPr lang="en-US" dirty="0" err="1"/>
              <a:t>mainīt</a:t>
            </a:r>
            <a:r>
              <a:rPr lang="en-US" dirty="0"/>
              <a:t> </a:t>
            </a:r>
            <a:r>
              <a:rPr lang="en-US" dirty="0" err="1"/>
              <a:t>savā</a:t>
            </a:r>
            <a:r>
              <a:rPr lang="en-US" dirty="0"/>
              <a:t> </a:t>
            </a:r>
            <a:r>
              <a:rPr lang="en-US" dirty="0" err="1"/>
              <a:t>apkaimē</a:t>
            </a:r>
            <a:r>
              <a:rPr lang="en-US" dirty="0"/>
              <a:t>? </a:t>
            </a:r>
            <a:r>
              <a:rPr lang="en-US" dirty="0" err="1"/>
              <a:t>Jūs</a:t>
            </a:r>
            <a:r>
              <a:rPr lang="en-US" dirty="0"/>
              <a:t> </a:t>
            </a:r>
            <a:r>
              <a:rPr lang="en-US" dirty="0" err="1"/>
              <a:t>variet</a:t>
            </a:r>
            <a:r>
              <a:rPr lang="en-US" dirty="0"/>
              <a:t> </a:t>
            </a:r>
            <a:r>
              <a:rPr lang="en-US" dirty="0" err="1"/>
              <a:t>izmantot</a:t>
            </a:r>
            <a:r>
              <a:rPr lang="en-US" dirty="0"/>
              <a:t> </a:t>
            </a:r>
            <a:r>
              <a:rPr lang="en-US" dirty="0" err="1"/>
              <a:t>tehnoloģijas</a:t>
            </a:r>
            <a:r>
              <a:rPr lang="en-US" dirty="0"/>
              <a:t>, </a:t>
            </a:r>
            <a:r>
              <a:rPr lang="en-US" dirty="0" err="1"/>
              <a:t>lai</a:t>
            </a:r>
            <a:r>
              <a:rPr lang="en-US" dirty="0"/>
              <a:t> </a:t>
            </a:r>
            <a:r>
              <a:rPr lang="en-US" dirty="0" err="1"/>
              <a:t>viegli</a:t>
            </a:r>
            <a:r>
              <a:rPr lang="en-US" dirty="0"/>
              <a:t> </a:t>
            </a:r>
            <a:r>
              <a:rPr lang="en-US" dirty="0" err="1"/>
              <a:t>padarītu</a:t>
            </a:r>
            <a:r>
              <a:rPr lang="en-US" dirty="0"/>
              <a:t> </a:t>
            </a:r>
            <a:r>
              <a:rPr lang="en-US" dirty="0" err="1"/>
              <a:t>savu</a:t>
            </a:r>
            <a:r>
              <a:rPr lang="en-US" dirty="0"/>
              <a:t> </a:t>
            </a:r>
            <a:r>
              <a:rPr lang="en-US" dirty="0" err="1"/>
              <a:t>viedokli</a:t>
            </a:r>
            <a:r>
              <a:rPr lang="en-US" dirty="0"/>
              <a:t> </a:t>
            </a:r>
            <a:r>
              <a:rPr lang="en-US" dirty="0" err="1"/>
              <a:t>sadzirdamu</a:t>
            </a:r>
            <a:r>
              <a:rPr lang="en-US" dirty="0"/>
              <a:t>. </a:t>
            </a:r>
            <a:r>
              <a:rPr lang="en-US" dirty="0" err="1"/>
              <a:t>Vispirms</a:t>
            </a:r>
            <a:r>
              <a:rPr lang="en-US" dirty="0"/>
              <a:t>, </a:t>
            </a:r>
            <a:r>
              <a:rPr lang="en-US" dirty="0" err="1"/>
              <a:t>pievērsiet</a:t>
            </a:r>
            <a:r>
              <a:rPr lang="en-US" dirty="0"/>
              <a:t> </a:t>
            </a:r>
            <a:r>
              <a:rPr lang="en-US" dirty="0" err="1"/>
              <a:t>uzmanību</a:t>
            </a:r>
            <a:r>
              <a:rPr lang="en-US" dirty="0"/>
              <a:t> </a:t>
            </a:r>
            <a:r>
              <a:rPr lang="en-US" dirty="0" err="1"/>
              <a:t>savam</a:t>
            </a:r>
            <a:r>
              <a:rPr lang="en-US" dirty="0"/>
              <a:t> </a:t>
            </a:r>
            <a:r>
              <a:rPr lang="en-US" dirty="0" err="1"/>
              <a:t>jautājumam</a:t>
            </a:r>
            <a:r>
              <a:rPr lang="en-US" dirty="0"/>
              <a:t>, </a:t>
            </a:r>
            <a:r>
              <a:rPr lang="en-US" dirty="0" err="1"/>
              <a:t>izgaismojot</a:t>
            </a:r>
            <a:r>
              <a:rPr lang="en-US" dirty="0"/>
              <a:t> to </a:t>
            </a:r>
            <a:r>
              <a:rPr lang="en-US" dirty="0" err="1"/>
              <a:t>politiķiem</a:t>
            </a:r>
            <a:r>
              <a:rPr lang="en-US" dirty="0"/>
              <a:t> un </a:t>
            </a:r>
            <a:r>
              <a:rPr lang="en-US" dirty="0" err="1"/>
              <a:t>sabiedrības</a:t>
            </a:r>
            <a:r>
              <a:rPr lang="en-US" dirty="0"/>
              <a:t> </a:t>
            </a:r>
            <a:r>
              <a:rPr lang="en-US" dirty="0" err="1"/>
              <a:t>līderiem</a:t>
            </a:r>
            <a:r>
              <a:rPr lang="en-US" dirty="0"/>
              <a:t>. Tam </a:t>
            </a:r>
            <a:r>
              <a:rPr lang="en-US" dirty="0" err="1"/>
              <a:t>jau</a:t>
            </a:r>
            <a:r>
              <a:rPr lang="en-US" dirty="0"/>
              <a:t> </a:t>
            </a:r>
            <a:r>
              <a:rPr lang="en-US" dirty="0" err="1"/>
              <a:t>būs</a:t>
            </a:r>
            <a:r>
              <a:rPr lang="en-US" dirty="0"/>
              <a:t> </a:t>
            </a:r>
            <a:r>
              <a:rPr lang="en-US" dirty="0" err="1"/>
              <a:t>nozīme</a:t>
            </a:r>
            <a:r>
              <a:rPr lang="en-US" dirty="0"/>
              <a:t>. </a:t>
            </a:r>
            <a:r>
              <a:rPr lang="en-US" dirty="0" err="1"/>
              <a:t>Daudziem</a:t>
            </a:r>
            <a:r>
              <a:rPr lang="en-US" dirty="0"/>
              <a:t> no </a:t>
            </a:r>
            <a:r>
              <a:rPr lang="en-US" dirty="0" err="1"/>
              <a:t>viņiem</a:t>
            </a:r>
            <a:r>
              <a:rPr lang="en-US" dirty="0"/>
              <a:t> </a:t>
            </a:r>
            <a:r>
              <a:rPr lang="en-US" dirty="0" err="1"/>
              <a:t>ir</a:t>
            </a:r>
            <a:r>
              <a:rPr lang="en-US" dirty="0"/>
              <a:t> </a:t>
            </a:r>
            <a:r>
              <a:rPr lang="en-US" dirty="0" err="1"/>
              <a:t>sociālo</a:t>
            </a:r>
            <a:r>
              <a:rPr lang="en-US" dirty="0"/>
              <a:t> </a:t>
            </a:r>
            <a:r>
              <a:rPr lang="en-US" dirty="0" err="1"/>
              <a:t>mediju</a:t>
            </a:r>
            <a:r>
              <a:rPr lang="en-US" dirty="0"/>
              <a:t> </a:t>
            </a:r>
            <a:r>
              <a:rPr lang="en-US" dirty="0" err="1"/>
              <a:t>konti</a:t>
            </a:r>
            <a:r>
              <a:rPr lang="en-US" dirty="0"/>
              <a:t>, </a:t>
            </a:r>
            <a:r>
              <a:rPr lang="en-US" dirty="0" err="1"/>
              <a:t>kurus</a:t>
            </a:r>
            <a:r>
              <a:rPr lang="en-US" dirty="0"/>
              <a:t> </a:t>
            </a:r>
            <a:r>
              <a:rPr lang="en-US" dirty="0" err="1"/>
              <a:t>jūs</a:t>
            </a:r>
            <a:r>
              <a:rPr lang="en-US" dirty="0"/>
              <a:t> </a:t>
            </a:r>
            <a:r>
              <a:rPr lang="en-US" dirty="0" err="1"/>
              <a:t>varētu</a:t>
            </a:r>
            <a:r>
              <a:rPr lang="en-US" dirty="0"/>
              <a:t> </a:t>
            </a:r>
            <a:r>
              <a:rPr lang="en-US" dirty="0" err="1"/>
              <a:t>izmantot</a:t>
            </a:r>
            <a:r>
              <a:rPr lang="en-US" dirty="0"/>
              <a:t>, </a:t>
            </a:r>
            <a:r>
              <a:rPr lang="en-US" dirty="0" err="1"/>
              <a:t>lai</a:t>
            </a:r>
            <a:r>
              <a:rPr lang="en-US" dirty="0"/>
              <a:t> </a:t>
            </a:r>
            <a:r>
              <a:rPr lang="en-US" dirty="0" err="1"/>
              <a:t>pievērstu</a:t>
            </a:r>
            <a:r>
              <a:rPr lang="en-US" dirty="0"/>
              <a:t> </a:t>
            </a:r>
            <a:r>
              <a:rPr lang="en-US" dirty="0" err="1"/>
              <a:t>uzmanību</a:t>
            </a:r>
            <a:r>
              <a:rPr lang="en-US" dirty="0"/>
              <a:t> </a:t>
            </a:r>
            <a:r>
              <a:rPr lang="en-US" dirty="0" err="1"/>
              <a:t>savam</a:t>
            </a:r>
            <a:r>
              <a:rPr lang="en-US" dirty="0"/>
              <a:t> </a:t>
            </a:r>
            <a:r>
              <a:rPr lang="en-US" dirty="0" err="1"/>
              <a:t>jautājumam</a:t>
            </a:r>
            <a:r>
              <a:rPr lang="en-US" dirty="0"/>
              <a:t>. </a:t>
            </a:r>
            <a:r>
              <a:rPr lang="en-US" dirty="0" err="1"/>
              <a:t>Sociālie</a:t>
            </a:r>
            <a:r>
              <a:rPr lang="en-US" dirty="0"/>
              <a:t> </a:t>
            </a:r>
            <a:r>
              <a:rPr lang="en-US" dirty="0" err="1"/>
              <a:t>mediji</a:t>
            </a:r>
            <a:r>
              <a:rPr lang="en-US" dirty="0"/>
              <a:t> </a:t>
            </a:r>
            <a:r>
              <a:rPr lang="en-US" dirty="0" err="1"/>
              <a:t>ir</a:t>
            </a:r>
            <a:r>
              <a:rPr lang="en-US" dirty="0"/>
              <a:t> labs </a:t>
            </a:r>
            <a:r>
              <a:rPr lang="en-US" dirty="0" err="1"/>
              <a:t>resurss</a:t>
            </a:r>
            <a:r>
              <a:rPr lang="en-US" dirty="0"/>
              <a:t>, </a:t>
            </a:r>
            <a:r>
              <a:rPr lang="en-US" dirty="0" err="1"/>
              <a:t>lai</a:t>
            </a:r>
            <a:r>
              <a:rPr lang="en-US" dirty="0"/>
              <a:t> </a:t>
            </a:r>
            <a:r>
              <a:rPr lang="en-US" dirty="0" err="1"/>
              <a:t>atrastu</a:t>
            </a:r>
            <a:r>
              <a:rPr lang="en-US" dirty="0"/>
              <a:t> </a:t>
            </a:r>
            <a:r>
              <a:rPr lang="en-US" dirty="0" err="1"/>
              <a:t>līdzīgi</a:t>
            </a:r>
            <a:r>
              <a:rPr lang="en-US" dirty="0"/>
              <a:t> </a:t>
            </a:r>
            <a:r>
              <a:rPr lang="en-US" dirty="0" err="1"/>
              <a:t>domājošus</a:t>
            </a:r>
            <a:r>
              <a:rPr lang="en-US" dirty="0"/>
              <a:t> </a:t>
            </a:r>
            <a:r>
              <a:rPr lang="en-US" dirty="0" err="1"/>
              <a:t>cilvēkus</a:t>
            </a:r>
            <a:r>
              <a:rPr lang="en-US" dirty="0"/>
              <a:t>. </a:t>
            </a:r>
            <a:r>
              <a:rPr lang="en-US" dirty="0" err="1"/>
              <a:t>Centieties</a:t>
            </a:r>
            <a:r>
              <a:rPr lang="en-US" dirty="0"/>
              <a:t> </a:t>
            </a:r>
            <a:r>
              <a:rPr lang="en-US" dirty="0" err="1"/>
              <a:t>radīt</a:t>
            </a:r>
            <a:r>
              <a:rPr lang="en-US" dirty="0"/>
              <a:t> </a:t>
            </a:r>
            <a:r>
              <a:rPr lang="en-US" dirty="0" err="1"/>
              <a:t>sociālo</a:t>
            </a:r>
            <a:r>
              <a:rPr lang="en-US" dirty="0"/>
              <a:t> </a:t>
            </a:r>
            <a:r>
              <a:rPr lang="en-US" dirty="0" err="1"/>
              <a:t>mediju</a:t>
            </a:r>
            <a:r>
              <a:rPr lang="en-US" dirty="0"/>
              <a:t> </a:t>
            </a:r>
            <a:r>
              <a:rPr lang="en-US" dirty="0" err="1"/>
              <a:t>grupu</a:t>
            </a:r>
            <a:r>
              <a:rPr lang="en-US" dirty="0"/>
              <a:t> </a:t>
            </a:r>
            <a:r>
              <a:rPr lang="en-US" dirty="0" err="1"/>
              <a:t>savā</a:t>
            </a:r>
            <a:r>
              <a:rPr lang="en-US" dirty="0"/>
              <a:t> </a:t>
            </a:r>
            <a:r>
              <a:rPr lang="en-US" dirty="0" err="1"/>
              <a:t>apkaimē</a:t>
            </a:r>
            <a:r>
              <a:rPr lang="en-US" dirty="0"/>
              <a:t>, </a:t>
            </a:r>
            <a:r>
              <a:rPr lang="en-US" dirty="0" err="1"/>
              <a:t>kas</a:t>
            </a:r>
            <a:r>
              <a:rPr lang="en-US" dirty="0"/>
              <a:t> </a:t>
            </a:r>
            <a:r>
              <a:rPr lang="en-US" dirty="0" err="1"/>
              <a:t>palīdzēs</a:t>
            </a:r>
            <a:r>
              <a:rPr lang="en-US" dirty="0"/>
              <a:t> </a:t>
            </a:r>
            <a:r>
              <a:rPr lang="en-US" dirty="0" err="1"/>
              <a:t>atrast</a:t>
            </a:r>
            <a:r>
              <a:rPr lang="en-US" dirty="0"/>
              <a:t> </a:t>
            </a:r>
            <a:r>
              <a:rPr lang="en-US" dirty="0" err="1"/>
              <a:t>cilvēkus</a:t>
            </a:r>
            <a:r>
              <a:rPr lang="en-US" dirty="0"/>
              <a:t>, </a:t>
            </a:r>
            <a:r>
              <a:rPr lang="en-US" dirty="0" err="1"/>
              <a:t>kuri</a:t>
            </a:r>
            <a:r>
              <a:rPr lang="en-US" dirty="0"/>
              <a:t> </a:t>
            </a:r>
            <a:r>
              <a:rPr lang="en-US" dirty="0" err="1"/>
              <a:t>jums</a:t>
            </a:r>
            <a:r>
              <a:rPr lang="en-US" dirty="0"/>
              <a:t> </a:t>
            </a:r>
            <a:r>
              <a:rPr lang="en-US" dirty="0" err="1"/>
              <a:t>palīdzēs</a:t>
            </a:r>
            <a:r>
              <a:rPr lang="en-US" dirty="0"/>
              <a:t> </a:t>
            </a:r>
            <a:r>
              <a:rPr lang="en-US" dirty="0" err="1"/>
              <a:t>jūsu</a:t>
            </a:r>
            <a:r>
              <a:rPr lang="en-US" dirty="0"/>
              <a:t> </a:t>
            </a:r>
            <a:r>
              <a:rPr lang="en-US" dirty="0" err="1"/>
              <a:t>darbībā</a:t>
            </a:r>
            <a:r>
              <a:rPr lang="en-US" dirty="0"/>
              <a:t>. </a:t>
            </a:r>
          </a:p>
          <a:p>
            <a:r>
              <a:rPr lang="en-US" b="1" dirty="0" err="1"/>
              <a:t>Nosakiet</a:t>
            </a:r>
            <a:r>
              <a:rPr lang="en-US" b="1" dirty="0"/>
              <a:t> </a:t>
            </a:r>
            <a:r>
              <a:rPr lang="en-US" b="1" dirty="0" err="1"/>
              <a:t>uzticamību</a:t>
            </a:r>
            <a:r>
              <a:rPr lang="en-US" b="1" dirty="0"/>
              <a:t> </a:t>
            </a:r>
            <a:r>
              <a:rPr lang="en-US" b="1" dirty="0" err="1"/>
              <a:t>tiešsaites</a:t>
            </a:r>
            <a:r>
              <a:rPr lang="en-US" b="1" dirty="0"/>
              <a:t> </a:t>
            </a:r>
            <a:r>
              <a:rPr lang="en-US" b="1" dirty="0" err="1"/>
              <a:t>informācijas</a:t>
            </a:r>
            <a:r>
              <a:rPr lang="en-US" b="1" dirty="0"/>
              <a:t> </a:t>
            </a:r>
            <a:r>
              <a:rPr lang="en-US" b="1" dirty="0" err="1"/>
              <a:t>avotiem</a:t>
            </a:r>
            <a:r>
              <a:rPr lang="en-US" b="1" dirty="0"/>
              <a:t>. </a:t>
            </a:r>
            <a:r>
              <a:rPr lang="en-US" dirty="0" err="1"/>
              <a:t>Kā</a:t>
            </a:r>
            <a:r>
              <a:rPr lang="en-US" dirty="0"/>
              <a:t> </a:t>
            </a:r>
            <a:r>
              <a:rPr lang="en-US" dirty="0" err="1"/>
              <a:t>mēs</a:t>
            </a:r>
            <a:r>
              <a:rPr lang="en-US" dirty="0"/>
              <a:t> </a:t>
            </a:r>
            <a:r>
              <a:rPr lang="en-US" dirty="0" err="1"/>
              <a:t>redzējām</a:t>
            </a:r>
            <a:r>
              <a:rPr lang="en-US" dirty="0"/>
              <a:t> 1. </a:t>
            </a:r>
            <a:r>
              <a:rPr lang="en-US" dirty="0" err="1"/>
              <a:t>modulī</a:t>
            </a:r>
            <a:r>
              <a:rPr lang="en-US" dirty="0"/>
              <a:t>, </a:t>
            </a:r>
            <a:r>
              <a:rPr lang="en-US" dirty="0" err="1"/>
              <a:t>ir</a:t>
            </a:r>
            <a:r>
              <a:rPr lang="en-US" dirty="0"/>
              <a:t> </a:t>
            </a:r>
            <a:r>
              <a:rPr lang="en-US" dirty="0" err="1"/>
              <a:t>svarīgi</a:t>
            </a:r>
            <a:r>
              <a:rPr lang="en-US" dirty="0"/>
              <a:t> </a:t>
            </a:r>
            <a:r>
              <a:rPr lang="en-US" dirty="0" err="1"/>
              <a:t>neticēt</a:t>
            </a:r>
            <a:r>
              <a:rPr lang="en-US" dirty="0"/>
              <a:t> </a:t>
            </a:r>
            <a:r>
              <a:rPr lang="en-US" dirty="0" err="1"/>
              <a:t>pirmajam</a:t>
            </a:r>
            <a:r>
              <a:rPr lang="en-US" dirty="0"/>
              <a:t>, </a:t>
            </a:r>
            <a:r>
              <a:rPr lang="en-US" dirty="0" err="1"/>
              <a:t>ko</a:t>
            </a:r>
            <a:r>
              <a:rPr lang="en-US" dirty="0"/>
              <a:t> </a:t>
            </a:r>
            <a:r>
              <a:rPr lang="en-US" dirty="0" err="1"/>
              <a:t>jūs</a:t>
            </a:r>
            <a:r>
              <a:rPr lang="en-US" dirty="0"/>
              <a:t> </a:t>
            </a:r>
            <a:r>
              <a:rPr lang="en-US" dirty="0" err="1"/>
              <a:t>lasāt</a:t>
            </a:r>
            <a:r>
              <a:rPr lang="en-US" dirty="0"/>
              <a:t> </a:t>
            </a:r>
            <a:r>
              <a:rPr lang="en-US" dirty="0" err="1"/>
              <a:t>internetā</a:t>
            </a:r>
            <a:r>
              <a:rPr lang="en-US" dirty="0"/>
              <a:t>. </a:t>
            </a:r>
            <a:r>
              <a:rPr lang="en-US" dirty="0" err="1"/>
              <a:t>Kad</a:t>
            </a:r>
            <a:r>
              <a:rPr lang="en-US" dirty="0"/>
              <a:t> </a:t>
            </a:r>
            <a:r>
              <a:rPr lang="en-US" dirty="0" err="1"/>
              <a:t>jūs</a:t>
            </a:r>
            <a:r>
              <a:rPr lang="en-US" dirty="0"/>
              <a:t> </a:t>
            </a:r>
            <a:r>
              <a:rPr lang="en-US" dirty="0" err="1"/>
              <a:t>atrodiet</a:t>
            </a:r>
            <a:r>
              <a:rPr lang="en-US" dirty="0"/>
              <a:t> </a:t>
            </a:r>
            <a:r>
              <a:rPr lang="en-US" dirty="0" err="1"/>
              <a:t>kādu</a:t>
            </a:r>
            <a:r>
              <a:rPr lang="en-US" dirty="0"/>
              <a:t> </a:t>
            </a:r>
            <a:r>
              <a:rPr lang="en-US" dirty="0" err="1"/>
              <a:t>informāciju</a:t>
            </a:r>
            <a:r>
              <a:rPr lang="en-US" dirty="0"/>
              <a:t>, </a:t>
            </a:r>
            <a:r>
              <a:rPr lang="en-US" dirty="0" err="1"/>
              <a:t>centieties</a:t>
            </a:r>
            <a:r>
              <a:rPr lang="en-US" dirty="0"/>
              <a:t> </a:t>
            </a:r>
            <a:r>
              <a:rPr lang="en-US" dirty="0" err="1"/>
              <a:t>pārbaudīt</a:t>
            </a:r>
            <a:r>
              <a:rPr lang="en-US" dirty="0"/>
              <a:t> </a:t>
            </a:r>
            <a:r>
              <a:rPr lang="en-US" dirty="0" err="1"/>
              <a:t>tajā</a:t>
            </a:r>
            <a:r>
              <a:rPr lang="en-US" dirty="0"/>
              <a:t> </a:t>
            </a:r>
            <a:r>
              <a:rPr lang="en-US" dirty="0" err="1"/>
              <a:t>sniegtos</a:t>
            </a:r>
            <a:r>
              <a:rPr lang="en-US" dirty="0"/>
              <a:t> </a:t>
            </a:r>
            <a:r>
              <a:rPr lang="en-US" dirty="0" err="1"/>
              <a:t>faktus</a:t>
            </a:r>
            <a:r>
              <a:rPr lang="en-US" dirty="0"/>
              <a:t>. </a:t>
            </a:r>
            <a:r>
              <a:rPr lang="en-US" dirty="0" err="1"/>
              <a:t>Jūs</a:t>
            </a:r>
            <a:r>
              <a:rPr lang="en-US" dirty="0"/>
              <a:t> </a:t>
            </a:r>
            <a:r>
              <a:rPr lang="en-US" dirty="0" err="1"/>
              <a:t>variet</a:t>
            </a:r>
            <a:r>
              <a:rPr lang="en-US" dirty="0"/>
              <a:t> </a:t>
            </a:r>
            <a:r>
              <a:rPr lang="en-US" dirty="0" err="1"/>
              <a:t>meklēt</a:t>
            </a:r>
            <a:r>
              <a:rPr lang="en-US" dirty="0"/>
              <a:t> </a:t>
            </a:r>
            <a:r>
              <a:rPr lang="en-US" dirty="0" err="1"/>
              <a:t>informāciju</a:t>
            </a:r>
            <a:r>
              <a:rPr lang="en-US" dirty="0"/>
              <a:t> </a:t>
            </a:r>
            <a:r>
              <a:rPr lang="en-US" dirty="0" err="1"/>
              <a:t>vietnē</a:t>
            </a:r>
            <a:r>
              <a:rPr lang="en-US" dirty="0"/>
              <a:t> Google </a:t>
            </a:r>
            <a:r>
              <a:rPr lang="en-US" dirty="0" err="1"/>
              <a:t>vai</a:t>
            </a:r>
            <a:r>
              <a:rPr lang="en-US" dirty="0"/>
              <a:t> </a:t>
            </a:r>
            <a:r>
              <a:rPr lang="en-US" dirty="0" err="1"/>
              <a:t>lietot</a:t>
            </a:r>
            <a:r>
              <a:rPr lang="en-US" dirty="0"/>
              <a:t> </a:t>
            </a:r>
            <a:r>
              <a:rPr lang="en-US" dirty="0" err="1"/>
              <a:t>atšķirīgus</a:t>
            </a:r>
            <a:r>
              <a:rPr lang="en-US" dirty="0"/>
              <a:t> </a:t>
            </a:r>
            <a:r>
              <a:rPr lang="en-US" dirty="0" err="1"/>
              <a:t>meklētājus</a:t>
            </a:r>
            <a:r>
              <a:rPr lang="en-US" dirty="0"/>
              <a:t>. Ja </a:t>
            </a:r>
            <a:r>
              <a:rPr lang="en-US" dirty="0" err="1"/>
              <a:t>jūs</a:t>
            </a:r>
            <a:r>
              <a:rPr lang="en-US" dirty="0"/>
              <a:t> </a:t>
            </a:r>
            <a:r>
              <a:rPr lang="en-US" dirty="0" err="1"/>
              <a:t>zināt</a:t>
            </a:r>
            <a:r>
              <a:rPr lang="en-US" dirty="0"/>
              <a:t> </a:t>
            </a:r>
            <a:r>
              <a:rPr lang="en-US" dirty="0" err="1"/>
              <a:t>kādu</a:t>
            </a:r>
            <a:r>
              <a:rPr lang="en-US" dirty="0"/>
              <a:t>, </a:t>
            </a:r>
            <a:r>
              <a:rPr lang="en-US" dirty="0" err="1"/>
              <a:t>kurš</a:t>
            </a:r>
            <a:r>
              <a:rPr lang="en-US" dirty="0"/>
              <a:t> </a:t>
            </a:r>
            <a:r>
              <a:rPr lang="en-US" dirty="0" err="1"/>
              <a:t>ir</a:t>
            </a:r>
            <a:r>
              <a:rPr lang="en-US" dirty="0"/>
              <a:t> </a:t>
            </a:r>
            <a:r>
              <a:rPr lang="en-US" dirty="0" err="1"/>
              <a:t>eksperts</a:t>
            </a:r>
            <a:r>
              <a:rPr lang="en-US" dirty="0"/>
              <a:t> </a:t>
            </a:r>
            <a:r>
              <a:rPr lang="en-US" dirty="0" err="1"/>
              <a:t>atbilstošajā</a:t>
            </a:r>
            <a:r>
              <a:rPr lang="en-US" dirty="0"/>
              <a:t> </a:t>
            </a:r>
            <a:r>
              <a:rPr lang="en-US" dirty="0" err="1"/>
              <a:t>jomā</a:t>
            </a:r>
            <a:r>
              <a:rPr lang="en-US" dirty="0"/>
              <a:t>, </a:t>
            </a:r>
            <a:r>
              <a:rPr lang="en-US" dirty="0" err="1"/>
              <a:t>jūs</a:t>
            </a:r>
            <a:r>
              <a:rPr lang="en-US" dirty="0"/>
              <a:t> </a:t>
            </a:r>
            <a:r>
              <a:rPr lang="en-US" dirty="0" err="1"/>
              <a:t>varētu</a:t>
            </a:r>
            <a:r>
              <a:rPr lang="en-US" dirty="0"/>
              <a:t> </a:t>
            </a:r>
            <a:r>
              <a:rPr lang="en-US" dirty="0" err="1"/>
              <a:t>jautāt</a:t>
            </a:r>
            <a:r>
              <a:rPr lang="en-US" dirty="0"/>
              <a:t> </a:t>
            </a:r>
            <a:r>
              <a:rPr lang="en-US" dirty="0" err="1"/>
              <a:t>viņam</a:t>
            </a:r>
            <a:r>
              <a:rPr lang="en-US" dirty="0"/>
              <a:t>.</a:t>
            </a:r>
            <a:endParaRPr lang="en-IE" dirty="0"/>
          </a:p>
        </p:txBody>
      </p:sp>
      <p:sp>
        <p:nvSpPr>
          <p:cNvPr id="5" name="Text Placeholder 4">
            <a:extLst>
              <a:ext uri="{FF2B5EF4-FFF2-40B4-BE49-F238E27FC236}">
                <a16:creationId xmlns:a16="http://schemas.microsoft.com/office/drawing/2014/main" id="{02524812-BF4E-555F-3602-A91CD91D0DF6}"/>
              </a:ext>
            </a:extLst>
          </p:cNvPr>
          <p:cNvSpPr>
            <a:spLocks noGrp="1"/>
          </p:cNvSpPr>
          <p:nvPr>
            <p:ph type="body" sz="quarter" idx="18"/>
          </p:nvPr>
        </p:nvSpPr>
        <p:spPr>
          <a:xfrm>
            <a:off x="447065" y="309492"/>
            <a:ext cx="11097969" cy="893144"/>
          </a:xfrm>
        </p:spPr>
        <p:txBody>
          <a:bodyPr/>
          <a:lstStyle/>
          <a:p>
            <a:r>
              <a:rPr lang="en-IE" dirty="0"/>
              <a:t>Četri veidi: kā uzlabot digitālo pilsonību</a:t>
            </a:r>
          </a:p>
          <a:p>
            <a:endParaRPr lang="en-IE" dirty="0"/>
          </a:p>
        </p:txBody>
      </p:sp>
    </p:spTree>
    <p:extLst>
      <p:ext uri="{BB962C8B-B14F-4D97-AF65-F5344CB8AC3E}">
        <p14:creationId xmlns:p14="http://schemas.microsoft.com/office/powerpoint/2010/main" val="12265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A5E1CC-B3C4-22A4-585C-79271C7183D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9986" b="19986"/>
          <a:stretch>
            <a:fillRect/>
          </a:stretch>
        </p:blipFill>
        <p:spPr/>
      </p:pic>
      <p:sp>
        <p:nvSpPr>
          <p:cNvPr id="6" name="Text Placeholder 5">
            <a:extLst>
              <a:ext uri="{FF2B5EF4-FFF2-40B4-BE49-F238E27FC236}">
                <a16:creationId xmlns:a16="http://schemas.microsoft.com/office/drawing/2014/main" id="{3C0297BB-EAEE-B719-63B0-99BCE34F0B26}"/>
              </a:ext>
            </a:extLst>
          </p:cNvPr>
          <p:cNvSpPr>
            <a:spLocks noGrp="1"/>
          </p:cNvSpPr>
          <p:nvPr>
            <p:ph type="body" sz="quarter" idx="27"/>
          </p:nvPr>
        </p:nvSpPr>
        <p:spPr>
          <a:xfrm>
            <a:off x="549770" y="1112940"/>
            <a:ext cx="5546230" cy="4801123"/>
          </a:xfrm>
        </p:spPr>
        <p:txBody>
          <a:bodyPr/>
          <a:lstStyle/>
          <a:p>
            <a:r>
              <a:rPr lang="en-IE" dirty="0"/>
              <a:t>2020. gadā Covid-19 pandēmija satricināja pasauli. Kad valstis visā pasaulē steidzās rast risinājumus pandēmijai, </a:t>
            </a:r>
            <a:r>
              <a:rPr lang="en-IE" dirty="0" err="1"/>
              <a:t>lai</a:t>
            </a:r>
            <a:r>
              <a:rPr lang="en-IE" dirty="0"/>
              <a:t> </a:t>
            </a:r>
            <a:r>
              <a:rPr lang="en-IE" dirty="0" err="1"/>
              <a:t>palīdzētu</a:t>
            </a:r>
            <a:r>
              <a:rPr lang="en-IE" dirty="0"/>
              <a:t> </a:t>
            </a:r>
            <a:r>
              <a:rPr lang="en-IE" dirty="0" err="1"/>
              <a:t>cīnīties</a:t>
            </a:r>
            <a:r>
              <a:rPr lang="en-IE" dirty="0"/>
              <a:t> </a:t>
            </a:r>
            <a:r>
              <a:rPr lang="en-IE" dirty="0" err="1"/>
              <a:t>ar</a:t>
            </a:r>
            <a:r>
              <a:rPr lang="en-IE" dirty="0"/>
              <a:t> </a:t>
            </a:r>
            <a:r>
              <a:rPr lang="en-IE" dirty="0" err="1"/>
              <a:t>vīrusu</a:t>
            </a:r>
            <a:r>
              <a:rPr lang="en-IE" dirty="0"/>
              <a:t>, </a:t>
            </a:r>
            <a:r>
              <a:rPr lang="en-IE" dirty="0" err="1"/>
              <a:t>tika</a:t>
            </a:r>
            <a:r>
              <a:rPr lang="en-IE" dirty="0"/>
              <a:t> </a:t>
            </a:r>
            <a:r>
              <a:rPr lang="en-IE" dirty="0" err="1"/>
              <a:t>radīta</a:t>
            </a:r>
            <a:r>
              <a:rPr lang="en-IE" dirty="0"/>
              <a:t> Covid-19 </a:t>
            </a:r>
            <a:r>
              <a:rPr lang="en-IE" dirty="0" err="1"/>
              <a:t>vakcīna</a:t>
            </a:r>
            <a:r>
              <a:rPr lang="en-IE" dirty="0"/>
              <a:t>.</a:t>
            </a:r>
          </a:p>
          <a:p>
            <a:r>
              <a:rPr lang="en-IE" dirty="0" err="1"/>
              <a:t>Daudzās</a:t>
            </a:r>
            <a:r>
              <a:rPr lang="en-IE" dirty="0"/>
              <a:t> valstīs visā </a:t>
            </a:r>
            <a:r>
              <a:rPr lang="en-IE" dirty="0" err="1"/>
              <a:t>pasaulē</a:t>
            </a:r>
            <a:r>
              <a:rPr lang="en-IE" dirty="0"/>
              <a:t> </a:t>
            </a:r>
            <a:r>
              <a:rPr lang="en-IE" dirty="0" err="1"/>
              <a:t>cilvēki</a:t>
            </a:r>
            <a:r>
              <a:rPr lang="en-IE" dirty="0"/>
              <a:t> </a:t>
            </a:r>
            <a:r>
              <a:rPr lang="en-IE" dirty="0" err="1"/>
              <a:t>uzskatīja</a:t>
            </a:r>
            <a:r>
              <a:rPr lang="en-IE" dirty="0"/>
              <a:t>, ja jūs esiet vakcinēts pret Covid, </a:t>
            </a:r>
            <a:r>
              <a:rPr lang="en-IE" dirty="0" err="1"/>
              <a:t>jūs</a:t>
            </a:r>
            <a:r>
              <a:rPr lang="en-IE" dirty="0"/>
              <a:t> </a:t>
            </a:r>
            <a:r>
              <a:rPr lang="en-IE" dirty="0" err="1"/>
              <a:t>varat</a:t>
            </a:r>
            <a:r>
              <a:rPr lang="en-IE" dirty="0"/>
              <a:t> </a:t>
            </a:r>
            <a:r>
              <a:rPr lang="en-IE" dirty="0" err="1"/>
              <a:t>brīvi</a:t>
            </a:r>
            <a:r>
              <a:rPr lang="en-IE" dirty="0"/>
              <a:t> </a:t>
            </a:r>
            <a:r>
              <a:rPr lang="en-IE" dirty="0" err="1"/>
              <a:t>ceļot</a:t>
            </a:r>
            <a:r>
              <a:rPr lang="en-IE" dirty="0"/>
              <a:t>, tāpat kā pirms </a:t>
            </a:r>
            <a:r>
              <a:rPr lang="en-IE" dirty="0" err="1"/>
              <a:t>pandēmijas</a:t>
            </a:r>
            <a:r>
              <a:rPr lang="en-IE" dirty="0"/>
              <a:t>.</a:t>
            </a:r>
          </a:p>
          <a:p>
            <a:r>
              <a:rPr lang="en-IE" dirty="0"/>
              <a:t> Jautājums palika, kā mēs varam pateikt, vai kāds ir vai nav vakcinēts. ES mēs radījām digitālo Covid sertifikātu. Nākamajos slaidos mēs paskatīsimies uz to, kā Covid sertifikāts attiecas uz digitālo pilsonību.  </a:t>
            </a:r>
          </a:p>
        </p:txBody>
      </p:sp>
      <p:sp>
        <p:nvSpPr>
          <p:cNvPr id="2" name="Text Placeholder 1"/>
          <p:cNvSpPr>
            <a:spLocks noGrp="1"/>
          </p:cNvSpPr>
          <p:nvPr>
            <p:ph type="body" sz="quarter" idx="18"/>
          </p:nvPr>
        </p:nvSpPr>
        <p:spPr>
          <a:xfrm>
            <a:off x="447066" y="309491"/>
            <a:ext cx="5648934" cy="793093"/>
          </a:xfrm>
        </p:spPr>
        <p:txBody>
          <a:bodyPr/>
          <a:lstStyle/>
          <a:p>
            <a:r>
              <a:rPr lang="en-US" dirty="0" err="1"/>
              <a:t>Digitālās</a:t>
            </a:r>
            <a:r>
              <a:rPr lang="en-US" dirty="0"/>
              <a:t> </a:t>
            </a:r>
            <a:r>
              <a:rPr lang="en-US" dirty="0" err="1"/>
              <a:t>pilsonības</a:t>
            </a:r>
            <a:r>
              <a:rPr lang="en-US" dirty="0"/>
              <a:t> </a:t>
            </a:r>
            <a:r>
              <a:rPr lang="en-US" dirty="0" err="1"/>
              <a:t>piemērs</a:t>
            </a:r>
            <a:endParaRPr lang="en-US" dirty="0"/>
          </a:p>
        </p:txBody>
      </p:sp>
    </p:spTree>
    <p:extLst>
      <p:ext uri="{BB962C8B-B14F-4D97-AF65-F5344CB8AC3E}">
        <p14:creationId xmlns:p14="http://schemas.microsoft.com/office/powerpoint/2010/main" val="1543102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0F1733-F705-ED2C-4ACA-D7DDD3C4A382}"/>
              </a:ext>
            </a:extLst>
          </p:cNvPr>
          <p:cNvSpPr>
            <a:spLocks noGrp="1"/>
          </p:cNvSpPr>
          <p:nvPr>
            <p:ph type="body" sz="quarter" idx="16"/>
          </p:nvPr>
        </p:nvSpPr>
        <p:spPr>
          <a:xfrm>
            <a:off x="447065" y="1781017"/>
            <a:ext cx="3953485" cy="4082247"/>
          </a:xfrm>
        </p:spPr>
        <p:txBody>
          <a:bodyPr>
            <a:noAutofit/>
          </a:bodyPr>
          <a:lstStyle/>
          <a:p>
            <a:pPr algn="l"/>
            <a:r>
              <a:rPr lang="lv-LV" dirty="0">
                <a:solidFill>
                  <a:srgbClr val="8D5B98"/>
                </a:solidFill>
                <a:latin typeface="ECSquareSansPro"/>
              </a:rPr>
              <a:t>k</a:t>
            </a:r>
            <a:r>
              <a:rPr lang="lv-LV" b="0" i="0" u="none" strike="noStrike" baseline="0" dirty="0">
                <a:solidFill>
                  <a:srgbClr val="8D5B98"/>
                </a:solidFill>
                <a:latin typeface="ECSquareSansPro"/>
              </a:rPr>
              <a:t>alpo kā apliecinājums tam,</a:t>
            </a:r>
            <a:r>
              <a:rPr lang="lv-LV" b="0" i="0" u="none" strike="noStrike" dirty="0">
                <a:solidFill>
                  <a:srgbClr val="8D5B98"/>
                </a:solidFill>
                <a:latin typeface="ECSquareSansPro"/>
              </a:rPr>
              <a:t> ka persona: </a:t>
            </a:r>
            <a:endParaRPr lang="en-US" b="0" i="0" u="none" strike="noStrike" baseline="0" dirty="0">
              <a:solidFill>
                <a:srgbClr val="8D5B98"/>
              </a:solidFill>
              <a:latin typeface="ECSquareSansPro"/>
            </a:endParaRPr>
          </a:p>
          <a:p>
            <a:pPr marL="285750" indent="-285750" algn="l">
              <a:buFont typeface="Arial" panose="020B0604020202020204" pitchFamily="34" charset="0"/>
              <a:buChar char="•"/>
            </a:pPr>
            <a:r>
              <a:rPr lang="en-US" b="0" i="0" u="none" strike="noStrike" baseline="0" dirty="0" err="1">
                <a:solidFill>
                  <a:srgbClr val="8D5B98"/>
                </a:solidFill>
                <a:latin typeface="ECSquareSansPro"/>
              </a:rPr>
              <a:t>Ir</a:t>
            </a:r>
            <a:r>
              <a:rPr lang="en-US" b="0" i="0" u="none" strike="noStrike" baseline="0" dirty="0">
                <a:solidFill>
                  <a:srgbClr val="8D5B98"/>
                </a:solidFill>
                <a:latin typeface="ECSquareSansPro"/>
              </a:rPr>
              <a:t> </a:t>
            </a:r>
            <a:r>
              <a:rPr lang="en-US" b="0" i="0" u="none" strike="noStrike" baseline="0" dirty="0" err="1">
                <a:solidFill>
                  <a:srgbClr val="8D5B98"/>
                </a:solidFill>
                <a:latin typeface="ECSquareSansPro"/>
              </a:rPr>
              <a:t>vakcinēta</a:t>
            </a:r>
            <a:r>
              <a:rPr lang="en-US" b="0" i="0" u="none" strike="noStrike" baseline="0" dirty="0">
                <a:solidFill>
                  <a:srgbClr val="8D5B98"/>
                </a:solidFill>
                <a:latin typeface="ECSquareSansPro"/>
              </a:rPr>
              <a:t> </a:t>
            </a:r>
            <a:r>
              <a:rPr lang="en-US" b="0" i="0" u="none" strike="noStrike" baseline="0" dirty="0" err="1">
                <a:solidFill>
                  <a:srgbClr val="8D5B98"/>
                </a:solidFill>
                <a:latin typeface="ECSquareSansPro"/>
              </a:rPr>
              <a:t>pret</a:t>
            </a:r>
            <a:r>
              <a:rPr lang="en-US" b="0" i="0" u="none" strike="noStrike" baseline="0" dirty="0">
                <a:solidFill>
                  <a:srgbClr val="8D5B98"/>
                </a:solidFill>
                <a:latin typeface="ECSquareSansPro"/>
              </a:rPr>
              <a:t> COVID-19,</a:t>
            </a:r>
            <a:r>
              <a:rPr lang="en-US" dirty="0">
                <a:solidFill>
                  <a:srgbClr val="8D5B98"/>
                </a:solidFill>
                <a:latin typeface="ECSquareSansPro"/>
              </a:rPr>
              <a:t> </a:t>
            </a:r>
            <a:r>
              <a:rPr lang="en-US" dirty="0" err="1">
                <a:solidFill>
                  <a:srgbClr val="8D5B98"/>
                </a:solidFill>
                <a:latin typeface="ECSquareSansPro"/>
              </a:rPr>
              <a:t>vai</a:t>
            </a:r>
            <a:endParaRPr lang="en-US" b="0" i="0" u="none" strike="noStrike" baseline="0" dirty="0">
              <a:solidFill>
                <a:srgbClr val="8D5B98"/>
              </a:solidFill>
              <a:latin typeface="ECSquareSansPro"/>
            </a:endParaRPr>
          </a:p>
          <a:p>
            <a:pPr marL="285750" indent="-285750" algn="l">
              <a:buFont typeface="Arial" panose="020B0604020202020204" pitchFamily="34" charset="0"/>
              <a:buChar char="•"/>
            </a:pPr>
            <a:r>
              <a:rPr lang="en-US" b="0" i="0" u="none" strike="noStrike" baseline="0" dirty="0" err="1">
                <a:solidFill>
                  <a:srgbClr val="8D5B98"/>
                </a:solidFill>
                <a:latin typeface="ECSquareSansPro"/>
              </a:rPr>
              <a:t>Ir</a:t>
            </a:r>
            <a:r>
              <a:rPr lang="en-US" b="0" i="0" u="none" strike="noStrike" baseline="0" dirty="0">
                <a:solidFill>
                  <a:srgbClr val="8D5B98"/>
                </a:solidFill>
                <a:latin typeface="ECSquareSansPro"/>
              </a:rPr>
              <a:t> </a:t>
            </a:r>
            <a:r>
              <a:rPr lang="en-US" b="0" i="0" u="none" strike="noStrike" baseline="0" dirty="0" err="1">
                <a:solidFill>
                  <a:srgbClr val="8D5B98"/>
                </a:solidFill>
                <a:latin typeface="ECSquareSansPro"/>
              </a:rPr>
              <a:t>saņēmusi</a:t>
            </a:r>
            <a:r>
              <a:rPr lang="en-US" b="0" i="0" u="none" strike="noStrike" baseline="0" dirty="0">
                <a:solidFill>
                  <a:srgbClr val="8D5B98"/>
                </a:solidFill>
                <a:latin typeface="ECSquareSansPro"/>
              </a:rPr>
              <a:t> </a:t>
            </a:r>
            <a:r>
              <a:rPr lang="en-US" b="0" i="0" u="none" strike="noStrike" baseline="0" dirty="0" err="1">
                <a:solidFill>
                  <a:srgbClr val="8D5B98"/>
                </a:solidFill>
                <a:latin typeface="ECSquareSansPro"/>
              </a:rPr>
              <a:t>negatīvu</a:t>
            </a:r>
            <a:r>
              <a:rPr lang="en-US" b="0" i="0" u="none" strike="noStrike" baseline="0" dirty="0">
                <a:solidFill>
                  <a:srgbClr val="8D5B98"/>
                </a:solidFill>
                <a:latin typeface="ECSquareSansPro"/>
              </a:rPr>
              <a:t> </a:t>
            </a:r>
            <a:r>
              <a:rPr lang="en-US" b="0" i="0" u="none" strike="noStrike" baseline="0" dirty="0" err="1">
                <a:solidFill>
                  <a:srgbClr val="8D5B98"/>
                </a:solidFill>
                <a:latin typeface="ECSquareSansPro"/>
              </a:rPr>
              <a:t>testa</a:t>
            </a:r>
            <a:r>
              <a:rPr lang="en-US" b="0" i="0" u="none" strike="noStrike" baseline="0" dirty="0">
                <a:solidFill>
                  <a:srgbClr val="8D5B98"/>
                </a:solidFill>
                <a:latin typeface="ECSquareSansPro"/>
              </a:rPr>
              <a:t> </a:t>
            </a:r>
            <a:r>
              <a:rPr lang="en-US" b="0" i="0" u="none" strike="noStrike" baseline="0" dirty="0" err="1">
                <a:solidFill>
                  <a:srgbClr val="8D5B98"/>
                </a:solidFill>
                <a:latin typeface="ECSquareSansPro"/>
              </a:rPr>
              <a:t>rezultātu</a:t>
            </a:r>
            <a:r>
              <a:rPr lang="en-US" b="0" i="0" u="none" strike="noStrike" baseline="0" dirty="0">
                <a:solidFill>
                  <a:srgbClr val="8D5B98"/>
                </a:solidFill>
                <a:latin typeface="ECSquareSansPro"/>
              </a:rPr>
              <a:t>, </a:t>
            </a:r>
            <a:r>
              <a:rPr lang="en-US" b="0" i="0" u="none" strike="noStrike" baseline="0" dirty="0" err="1">
                <a:solidFill>
                  <a:srgbClr val="8D5B98"/>
                </a:solidFill>
                <a:latin typeface="ECSquareSansPro"/>
              </a:rPr>
              <a:t>vai</a:t>
            </a:r>
            <a:r>
              <a:rPr lang="en-US" b="0" i="0" u="none" strike="noStrike" baseline="0" dirty="0">
                <a:solidFill>
                  <a:srgbClr val="8D5B98"/>
                </a:solidFill>
                <a:latin typeface="ECSquareSansPro"/>
              </a:rPr>
              <a:t> </a:t>
            </a:r>
            <a:endParaRPr lang="en-US" dirty="0">
              <a:solidFill>
                <a:srgbClr val="8D5B98"/>
              </a:solidFill>
              <a:latin typeface="ECSquareSansPro"/>
            </a:endParaRPr>
          </a:p>
          <a:p>
            <a:pPr marL="285750" indent="-285750" algn="l">
              <a:buFont typeface="Arial" panose="020B0604020202020204" pitchFamily="34" charset="0"/>
              <a:buChar char="•"/>
            </a:pPr>
            <a:r>
              <a:rPr lang="en-US" b="0" i="0" u="none" strike="noStrike" baseline="0" dirty="0">
                <a:solidFill>
                  <a:srgbClr val="8D5B98"/>
                </a:solidFill>
                <a:latin typeface="ECSquareSansPro"/>
              </a:rPr>
              <a:t> </a:t>
            </a:r>
            <a:r>
              <a:rPr lang="en-US" b="0" i="0" u="none" strike="noStrike" baseline="0" dirty="0" err="1">
                <a:solidFill>
                  <a:srgbClr val="8D5B98"/>
                </a:solidFill>
                <a:latin typeface="ECSquareSansPro"/>
              </a:rPr>
              <a:t>ir</a:t>
            </a:r>
            <a:r>
              <a:rPr lang="en-US" b="0" i="0" u="none" strike="noStrike" baseline="0" dirty="0">
                <a:solidFill>
                  <a:srgbClr val="8D5B98"/>
                </a:solidFill>
                <a:latin typeface="ECSquareSansPro"/>
              </a:rPr>
              <a:t> </a:t>
            </a:r>
            <a:r>
              <a:rPr lang="en-US" b="0" i="0" u="none" strike="noStrike" baseline="0" dirty="0" err="1">
                <a:solidFill>
                  <a:srgbClr val="8D5B98"/>
                </a:solidFill>
                <a:latin typeface="ECSquareSansPro"/>
              </a:rPr>
              <a:t>atveseļojusies</a:t>
            </a:r>
            <a:r>
              <a:rPr lang="en-US" b="0" i="0" u="none" strike="noStrike" baseline="0" dirty="0">
                <a:solidFill>
                  <a:srgbClr val="8D5B98"/>
                </a:solidFill>
                <a:latin typeface="ECSquareSansPro"/>
              </a:rPr>
              <a:t> </a:t>
            </a:r>
            <a:r>
              <a:rPr lang="en-US" b="0" i="0" u="none" strike="noStrike" baseline="0" dirty="0" err="1">
                <a:solidFill>
                  <a:srgbClr val="8D5B98"/>
                </a:solidFill>
                <a:latin typeface="ECSquareSansPro"/>
              </a:rPr>
              <a:t>pēc</a:t>
            </a:r>
            <a:r>
              <a:rPr lang="en-US" b="0" i="0" u="none" strike="noStrike" dirty="0">
                <a:solidFill>
                  <a:srgbClr val="8D5B98"/>
                </a:solidFill>
                <a:latin typeface="ECSquareSansPro"/>
              </a:rPr>
              <a:t> </a:t>
            </a:r>
            <a:r>
              <a:rPr lang="en-US" b="0" i="0" u="none" strike="noStrike" dirty="0" err="1">
                <a:solidFill>
                  <a:srgbClr val="8D5B98"/>
                </a:solidFill>
                <a:latin typeface="ECSquareSansPro"/>
              </a:rPr>
              <a:t>saslimšanas</a:t>
            </a:r>
            <a:r>
              <a:rPr lang="en-US" b="0" i="0" u="none" strike="noStrike" dirty="0">
                <a:solidFill>
                  <a:srgbClr val="8D5B98"/>
                </a:solidFill>
                <a:latin typeface="ECSquareSansPro"/>
              </a:rPr>
              <a:t> </a:t>
            </a:r>
            <a:r>
              <a:rPr lang="en-US" b="0" i="0" u="none" strike="noStrike" dirty="0" err="1">
                <a:solidFill>
                  <a:srgbClr val="8D5B98"/>
                </a:solidFill>
                <a:latin typeface="ECSquareSansPro"/>
              </a:rPr>
              <a:t>ar</a:t>
            </a:r>
            <a:r>
              <a:rPr lang="en-US" dirty="0">
                <a:solidFill>
                  <a:srgbClr val="8D5B98"/>
                </a:solidFill>
                <a:latin typeface="ECSquareSansPro"/>
              </a:rPr>
              <a:t> </a:t>
            </a:r>
            <a:r>
              <a:rPr lang="en-US" b="0" i="0" u="none" strike="noStrike" baseline="0" dirty="0">
                <a:solidFill>
                  <a:srgbClr val="8D5B98"/>
                </a:solidFill>
                <a:latin typeface="ECSquareSansPro"/>
              </a:rPr>
              <a:t>COVID-19.</a:t>
            </a:r>
            <a:endParaRPr lang="en-US" dirty="0">
              <a:solidFill>
                <a:srgbClr val="8D5B98"/>
              </a:solidFill>
            </a:endParaRPr>
          </a:p>
        </p:txBody>
      </p:sp>
      <p:sp>
        <p:nvSpPr>
          <p:cNvPr id="6" name="Text Placeholder 5">
            <a:extLst>
              <a:ext uri="{FF2B5EF4-FFF2-40B4-BE49-F238E27FC236}">
                <a16:creationId xmlns:a16="http://schemas.microsoft.com/office/drawing/2014/main" id="{3C0297BB-EAEE-B719-63B0-99BCE34F0B26}"/>
              </a:ext>
            </a:extLst>
          </p:cNvPr>
          <p:cNvSpPr>
            <a:spLocks noGrp="1"/>
          </p:cNvSpPr>
          <p:nvPr>
            <p:ph type="body" sz="quarter" idx="18"/>
          </p:nvPr>
        </p:nvSpPr>
        <p:spPr/>
        <p:txBody>
          <a:bodyPr>
            <a:normAutofit/>
          </a:bodyPr>
          <a:lstStyle/>
          <a:p>
            <a:r>
              <a:rPr lang="en-IE" sz="3600" dirty="0"/>
              <a:t>ES </a:t>
            </a:r>
            <a:r>
              <a:rPr lang="en-IE" dirty="0"/>
              <a:t>d</a:t>
            </a:r>
            <a:r>
              <a:rPr lang="en-IE" sz="3600" dirty="0"/>
              <a:t>igitālais COVID sertifikāts</a:t>
            </a:r>
          </a:p>
        </p:txBody>
      </p:sp>
      <p:pic>
        <p:nvPicPr>
          <p:cNvPr id="8" name="Picture 7">
            <a:extLst>
              <a:ext uri="{FF2B5EF4-FFF2-40B4-BE49-F238E27FC236}">
                <a16:creationId xmlns:a16="http://schemas.microsoft.com/office/drawing/2014/main" id="{A93F98FF-7518-C318-D3CC-C4BC85F6F2ED}"/>
              </a:ext>
            </a:extLst>
          </p:cNvPr>
          <p:cNvPicPr>
            <a:picLocks noChangeAspect="1"/>
          </p:cNvPicPr>
          <p:nvPr/>
        </p:nvPicPr>
        <p:blipFill>
          <a:blip r:embed="rId2"/>
          <a:stretch>
            <a:fillRect/>
          </a:stretch>
        </p:blipFill>
        <p:spPr>
          <a:xfrm>
            <a:off x="4596412" y="1538926"/>
            <a:ext cx="7228990" cy="45664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0025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95B13-B261-C143-97DF-86531CC3708A}"/>
              </a:ext>
            </a:extLst>
          </p:cNvPr>
          <p:cNvSpPr>
            <a:spLocks noGrp="1"/>
          </p:cNvSpPr>
          <p:nvPr>
            <p:ph type="body" sz="quarter" idx="16"/>
          </p:nvPr>
        </p:nvSpPr>
        <p:spPr/>
        <p:txBody>
          <a:bodyPr/>
          <a:lstStyle/>
          <a:p>
            <a:r>
              <a:rPr lang="hr-BA" dirty="0"/>
              <a:t>Saskaņā ar rakstu, kas ir publicēts MEDIA.COM, autore </a:t>
            </a:r>
            <a:r>
              <a:rPr lang="en-US" dirty="0"/>
              <a:t>Paolo de Rosa </a:t>
            </a:r>
            <a:r>
              <a:rPr lang="en-US" dirty="0" err="1"/>
              <a:t>saka</a:t>
            </a:r>
            <a:r>
              <a:rPr lang="en-US" dirty="0"/>
              <a:t>:</a:t>
            </a:r>
          </a:p>
          <a:p>
            <a:r>
              <a:rPr lang="en-US" b="1" dirty="0" err="1">
                <a:solidFill>
                  <a:srgbClr val="8D5B98"/>
                </a:solidFill>
              </a:rPr>
              <a:t>Digitālā</a:t>
            </a:r>
            <a:r>
              <a:rPr lang="en-US" b="1" dirty="0">
                <a:solidFill>
                  <a:srgbClr val="8D5B98"/>
                </a:solidFill>
              </a:rPr>
              <a:t> </a:t>
            </a:r>
            <a:r>
              <a:rPr lang="en-US" b="1" dirty="0" err="1">
                <a:solidFill>
                  <a:srgbClr val="8D5B98"/>
                </a:solidFill>
              </a:rPr>
              <a:t>integrācija</a:t>
            </a:r>
            <a:r>
              <a:rPr lang="en-US" b="1" dirty="0">
                <a:solidFill>
                  <a:srgbClr val="8D5B98"/>
                </a:solidFill>
              </a:rPr>
              <a:t> </a:t>
            </a:r>
            <a:r>
              <a:rPr lang="en-US" b="1" dirty="0" err="1">
                <a:solidFill>
                  <a:srgbClr val="8D5B98"/>
                </a:solidFill>
              </a:rPr>
              <a:t>ir</a:t>
            </a:r>
            <a:r>
              <a:rPr lang="en-US" b="1" dirty="0">
                <a:solidFill>
                  <a:srgbClr val="8D5B98"/>
                </a:solidFill>
              </a:rPr>
              <a:t> atslēga </a:t>
            </a:r>
            <a:r>
              <a:rPr lang="en-US" b="1" dirty="0" err="1">
                <a:solidFill>
                  <a:srgbClr val="8D5B98"/>
                </a:solidFill>
              </a:rPr>
              <a:t>vienotai</a:t>
            </a:r>
            <a:r>
              <a:rPr lang="en-US" b="1" dirty="0">
                <a:solidFill>
                  <a:srgbClr val="8D5B98"/>
                </a:solidFill>
              </a:rPr>
              <a:t> </a:t>
            </a:r>
            <a:r>
              <a:rPr lang="en-US" b="1" dirty="0" err="1">
                <a:solidFill>
                  <a:srgbClr val="8D5B98"/>
                </a:solidFill>
              </a:rPr>
              <a:t>Eiropai</a:t>
            </a:r>
            <a:r>
              <a:rPr lang="hr-BA" b="1" dirty="0">
                <a:solidFill>
                  <a:srgbClr val="8D5B98"/>
                </a:solidFill>
              </a:rPr>
              <a:t>:</a:t>
            </a:r>
            <a:endParaRPr lang="hr-BA" dirty="0">
              <a:solidFill>
                <a:srgbClr val="8D5B98"/>
              </a:solidFill>
            </a:endParaRPr>
          </a:p>
          <a:p>
            <a:pPr marL="342900" indent="-342900">
              <a:buFont typeface="Arial" panose="020B0604020202020204" pitchFamily="34" charset="0"/>
              <a:buChar char="•"/>
            </a:pPr>
            <a:r>
              <a:rPr lang="en-US" dirty="0" err="1"/>
              <a:t>Pateicoties</a:t>
            </a:r>
            <a:r>
              <a:rPr lang="en-US" dirty="0"/>
              <a:t> </a:t>
            </a:r>
            <a:r>
              <a:rPr lang="en-US" dirty="0" err="1"/>
              <a:t>tehnoloģijām</a:t>
            </a:r>
            <a:r>
              <a:rPr lang="en-US" dirty="0"/>
              <a:t>, </a:t>
            </a:r>
            <a:r>
              <a:rPr lang="en-US" dirty="0" err="1"/>
              <a:t>tika</a:t>
            </a:r>
            <a:r>
              <a:rPr lang="en-US" dirty="0"/>
              <a:t> </a:t>
            </a:r>
            <a:r>
              <a:rPr lang="en-US" dirty="0" err="1"/>
              <a:t>pamatota</a:t>
            </a:r>
            <a:r>
              <a:rPr lang="en-US" dirty="0"/>
              <a:t> </a:t>
            </a:r>
            <a:r>
              <a:rPr lang="en-US" dirty="0" err="1"/>
              <a:t>inovatīva</a:t>
            </a:r>
            <a:r>
              <a:rPr lang="en-US" dirty="0"/>
              <a:t> </a:t>
            </a:r>
            <a:r>
              <a:rPr lang="en-US" dirty="0" err="1"/>
              <a:t>sadarbība</a:t>
            </a:r>
            <a:r>
              <a:rPr lang="en-US" dirty="0"/>
              <a:t>  </a:t>
            </a:r>
            <a:r>
              <a:rPr lang="en-US" dirty="0" err="1"/>
              <a:t>Eiropas</a:t>
            </a:r>
            <a:r>
              <a:rPr lang="en-US" dirty="0"/>
              <a:t> </a:t>
            </a:r>
            <a:r>
              <a:rPr lang="en-US" dirty="0" err="1"/>
              <a:t>līmenī</a:t>
            </a:r>
            <a:r>
              <a:rPr lang="en-US" dirty="0"/>
              <a:t>, </a:t>
            </a:r>
            <a:r>
              <a:rPr lang="en-US" dirty="0" err="1"/>
              <a:t>kur</a:t>
            </a:r>
            <a:r>
              <a:rPr lang="en-US" dirty="0"/>
              <a:t> </a:t>
            </a:r>
            <a:r>
              <a:rPr lang="en-US" b="1" dirty="0" err="1"/>
              <a:t>digitālie</a:t>
            </a:r>
            <a:r>
              <a:rPr lang="en-US" b="1" dirty="0"/>
              <a:t> </a:t>
            </a:r>
            <a:r>
              <a:rPr lang="en-US" b="1" dirty="0" err="1"/>
              <a:t>rīki</a:t>
            </a:r>
            <a:r>
              <a:rPr lang="en-US" b="1" dirty="0"/>
              <a:t> </a:t>
            </a:r>
            <a:r>
              <a:rPr lang="en-US" b="1" dirty="0" err="1"/>
              <a:t>tika</a:t>
            </a:r>
            <a:r>
              <a:rPr lang="en-US" b="1" dirty="0"/>
              <a:t> </a:t>
            </a:r>
            <a:r>
              <a:rPr lang="en-US" b="1" dirty="0" err="1"/>
              <a:t>izmantoti</a:t>
            </a:r>
            <a:r>
              <a:rPr lang="en-US" b="1" dirty="0"/>
              <a:t>, </a:t>
            </a:r>
            <a:r>
              <a:rPr lang="en-US" b="1" dirty="0" err="1"/>
              <a:t>lai</a:t>
            </a:r>
            <a:r>
              <a:rPr lang="en-US" b="1" dirty="0"/>
              <a:t> </a:t>
            </a:r>
            <a:r>
              <a:rPr lang="en-US" b="1" dirty="0" err="1"/>
              <a:t>atrisinātu</a:t>
            </a:r>
            <a:r>
              <a:rPr lang="en-US" b="1" dirty="0"/>
              <a:t> </a:t>
            </a:r>
            <a:r>
              <a:rPr lang="en-US" b="1" dirty="0" err="1"/>
              <a:t>pārrobežu</a:t>
            </a:r>
            <a:r>
              <a:rPr lang="en-US" b="1" dirty="0"/>
              <a:t> </a:t>
            </a:r>
            <a:r>
              <a:rPr lang="en-US" b="1" dirty="0" err="1"/>
              <a:t>problēmas</a:t>
            </a:r>
            <a:r>
              <a:rPr lang="en-US" b="1" dirty="0"/>
              <a:t>.</a:t>
            </a:r>
          </a:p>
          <a:p>
            <a:pPr marL="342900" indent="-342900">
              <a:buFont typeface="Arial" panose="020B0604020202020204" pitchFamily="34" charset="0"/>
              <a:buChar char="•"/>
            </a:pPr>
            <a:r>
              <a:rPr lang="en-US" b="1" dirty="0" err="1"/>
              <a:t>Digitālā</a:t>
            </a:r>
            <a:r>
              <a:rPr lang="en-US" b="1" dirty="0"/>
              <a:t> </a:t>
            </a:r>
            <a:r>
              <a:rPr lang="en-US" b="1" dirty="0" err="1"/>
              <a:t>inovācija</a:t>
            </a:r>
            <a:r>
              <a:rPr lang="en-US" b="1" dirty="0"/>
              <a:t> </a:t>
            </a:r>
            <a:r>
              <a:rPr lang="en-US" b="1" dirty="0" err="1"/>
              <a:t>ir</a:t>
            </a:r>
            <a:r>
              <a:rPr lang="en-US" b="1" dirty="0"/>
              <a:t> </a:t>
            </a:r>
            <a:r>
              <a:rPr lang="en-US" b="1" dirty="0" err="1"/>
              <a:t>palīdzējusi</a:t>
            </a:r>
            <a:r>
              <a:rPr lang="en-US" b="1" dirty="0"/>
              <a:t> </a:t>
            </a:r>
            <a:r>
              <a:rPr lang="en-US" b="1" dirty="0" err="1"/>
              <a:t>attīstīt</a:t>
            </a:r>
            <a:r>
              <a:rPr lang="en-US" b="1" dirty="0"/>
              <a:t> </a:t>
            </a:r>
            <a:r>
              <a:rPr lang="en-US" b="1" dirty="0" err="1"/>
              <a:t>ideju</a:t>
            </a:r>
            <a:r>
              <a:rPr lang="en-US" b="1" dirty="0"/>
              <a:t> par </a:t>
            </a:r>
            <a:r>
              <a:rPr lang="en-US" b="1" dirty="0" err="1"/>
              <a:t>Eiropas</a:t>
            </a:r>
            <a:r>
              <a:rPr lang="en-US" b="1" dirty="0"/>
              <a:t> </a:t>
            </a:r>
            <a:r>
              <a:rPr lang="en-US" b="1" dirty="0" err="1"/>
              <a:t>integrāciju</a:t>
            </a:r>
            <a:r>
              <a:rPr lang="en-US" b="1" dirty="0"/>
              <a:t> </a:t>
            </a:r>
            <a:r>
              <a:rPr lang="en-US" b="1" dirty="0" err="1"/>
              <a:t>jaunos</a:t>
            </a:r>
            <a:r>
              <a:rPr lang="en-US" b="1" dirty="0"/>
              <a:t> </a:t>
            </a:r>
            <a:r>
              <a:rPr lang="en-US" b="1" dirty="0" err="1"/>
              <a:t>veidos</a:t>
            </a:r>
            <a:r>
              <a:rPr lang="en-US" b="1" dirty="0"/>
              <a:t>. </a:t>
            </a:r>
            <a:r>
              <a:rPr lang="en-US" dirty="0" err="1"/>
              <a:t>Kooperācija</a:t>
            </a:r>
            <a:r>
              <a:rPr lang="en-US" dirty="0"/>
              <a:t> </a:t>
            </a:r>
            <a:r>
              <a:rPr lang="en-US" dirty="0" err="1"/>
              <a:t>veselības</a:t>
            </a:r>
            <a:r>
              <a:rPr lang="en-US" dirty="0"/>
              <a:t> </a:t>
            </a:r>
            <a:r>
              <a:rPr lang="en-US" dirty="0" err="1"/>
              <a:t>aprūpes</a:t>
            </a:r>
            <a:r>
              <a:rPr lang="en-US" dirty="0"/>
              <a:t> </a:t>
            </a:r>
            <a:r>
              <a:rPr lang="en-US" dirty="0" err="1"/>
              <a:t>jomā</a:t>
            </a:r>
            <a:r>
              <a:rPr lang="en-US" dirty="0"/>
              <a:t>, </a:t>
            </a:r>
            <a:r>
              <a:rPr lang="en-US" dirty="0" err="1"/>
              <a:t>lai</a:t>
            </a:r>
            <a:r>
              <a:rPr lang="en-US" dirty="0"/>
              <a:t> </a:t>
            </a:r>
            <a:r>
              <a:rPr lang="en-US" dirty="0" err="1"/>
              <a:t>attīstītu</a:t>
            </a:r>
            <a:r>
              <a:rPr lang="en-US" dirty="0"/>
              <a:t> </a:t>
            </a:r>
            <a:r>
              <a:rPr lang="en-US" dirty="0" err="1"/>
              <a:t>sadarbspējīgus</a:t>
            </a:r>
            <a:r>
              <a:rPr lang="en-US" dirty="0"/>
              <a:t> e-</a:t>
            </a:r>
            <a:r>
              <a:rPr lang="en-US" dirty="0" err="1"/>
              <a:t>veselības</a:t>
            </a:r>
            <a:r>
              <a:rPr lang="en-US" dirty="0"/>
              <a:t> </a:t>
            </a:r>
            <a:r>
              <a:rPr lang="en-US" dirty="0" err="1"/>
              <a:t>risinājumus</a:t>
            </a:r>
            <a:r>
              <a:rPr lang="en-US" dirty="0"/>
              <a:t> </a:t>
            </a:r>
            <a:r>
              <a:rPr lang="en-US" dirty="0" err="1"/>
              <a:t>ir</a:t>
            </a:r>
            <a:r>
              <a:rPr lang="en-US" dirty="0"/>
              <a:t> </a:t>
            </a:r>
            <a:r>
              <a:rPr lang="en-US" dirty="0" err="1"/>
              <a:t>pirmais</a:t>
            </a:r>
            <a:r>
              <a:rPr lang="en-US" dirty="0"/>
              <a:t> </a:t>
            </a:r>
            <a:r>
              <a:rPr lang="en-US" dirty="0" err="1"/>
              <a:t>solis</a:t>
            </a:r>
            <a:r>
              <a:rPr lang="en-US" dirty="0"/>
              <a:t> </a:t>
            </a:r>
            <a:r>
              <a:rPr lang="en-US" dirty="0" err="1"/>
              <a:t>Eiropas</a:t>
            </a:r>
            <a:r>
              <a:rPr lang="en-US" dirty="0"/>
              <a:t> </a:t>
            </a:r>
            <a:r>
              <a:rPr lang="en-US" dirty="0" err="1"/>
              <a:t>digitālās</a:t>
            </a:r>
            <a:r>
              <a:rPr lang="en-US" dirty="0"/>
              <a:t> </a:t>
            </a:r>
            <a:r>
              <a:rPr lang="en-US" dirty="0" err="1"/>
              <a:t>identitātes</a:t>
            </a:r>
            <a:r>
              <a:rPr lang="en-US" dirty="0"/>
              <a:t> </a:t>
            </a:r>
            <a:r>
              <a:rPr lang="en-US" dirty="0" err="1"/>
              <a:t>radīšanā</a:t>
            </a:r>
            <a:r>
              <a:rPr lang="en-US" dirty="0"/>
              <a:t>.</a:t>
            </a:r>
            <a:endParaRPr lang="hr-BA" dirty="0"/>
          </a:p>
          <a:p>
            <a:pPr marL="342900" indent="-342900">
              <a:buFont typeface="Arial" panose="020B0604020202020204" pitchFamily="34" charset="0"/>
              <a:buChar char="•"/>
            </a:pPr>
            <a:r>
              <a:rPr lang="en-US" dirty="0" err="1"/>
              <a:t>Digitālās</a:t>
            </a:r>
            <a:r>
              <a:rPr lang="en-US" dirty="0"/>
              <a:t> </a:t>
            </a:r>
            <a:r>
              <a:rPr lang="en-US" dirty="0" err="1"/>
              <a:t>identitātes</a:t>
            </a:r>
            <a:r>
              <a:rPr lang="en-US" dirty="0"/>
              <a:t> </a:t>
            </a:r>
            <a:r>
              <a:rPr lang="en-US" dirty="0" err="1"/>
              <a:t>nākotne</a:t>
            </a:r>
            <a:r>
              <a:rPr lang="en-US" dirty="0"/>
              <a:t>, </a:t>
            </a:r>
            <a:r>
              <a:rPr lang="en-US" dirty="0" err="1"/>
              <a:t>kas</a:t>
            </a:r>
            <a:r>
              <a:rPr lang="en-US" dirty="0"/>
              <a:t> </a:t>
            </a:r>
            <a:r>
              <a:rPr lang="en-US" dirty="0" err="1"/>
              <a:t>ir</a:t>
            </a:r>
            <a:r>
              <a:rPr lang="en-US" dirty="0"/>
              <a:t> </a:t>
            </a:r>
            <a:r>
              <a:rPr lang="en-US" dirty="0" err="1"/>
              <a:t>atslēga</a:t>
            </a:r>
            <a:r>
              <a:rPr lang="en-US" dirty="0"/>
              <a:t>, </a:t>
            </a:r>
            <a:r>
              <a:rPr lang="en-US" dirty="0" err="1"/>
              <a:t>lai</a:t>
            </a:r>
            <a:r>
              <a:rPr lang="en-US" dirty="0"/>
              <a:t> </a:t>
            </a:r>
            <a:r>
              <a:rPr lang="en-US" dirty="0" err="1"/>
              <a:t>piekļūtu</a:t>
            </a:r>
            <a:r>
              <a:rPr lang="en-US" dirty="0"/>
              <a:t> </a:t>
            </a:r>
            <a:r>
              <a:rPr lang="en-US" dirty="0" err="1"/>
              <a:t>digitālajiem</a:t>
            </a:r>
            <a:r>
              <a:rPr lang="en-US" dirty="0"/>
              <a:t> </a:t>
            </a:r>
            <a:r>
              <a:rPr lang="en-US" dirty="0" err="1"/>
              <a:t>publiskajiem</a:t>
            </a:r>
            <a:r>
              <a:rPr lang="en-US" dirty="0"/>
              <a:t> </a:t>
            </a:r>
            <a:r>
              <a:rPr lang="en-US" dirty="0" err="1"/>
              <a:t>pakalpojumiem</a:t>
            </a:r>
            <a:r>
              <a:rPr lang="en-US" dirty="0"/>
              <a:t>, </a:t>
            </a:r>
            <a:r>
              <a:rPr lang="en-US" dirty="0" err="1"/>
              <a:t>ir</a:t>
            </a:r>
            <a:r>
              <a:rPr lang="en-US" dirty="0"/>
              <a:t> </a:t>
            </a:r>
            <a:r>
              <a:rPr lang="en-US" dirty="0" err="1"/>
              <a:t>jauns</a:t>
            </a:r>
            <a:r>
              <a:rPr lang="en-US" dirty="0"/>
              <a:t> </a:t>
            </a:r>
            <a:r>
              <a:rPr lang="en-US" dirty="0" err="1"/>
              <a:t>pārbaudījums</a:t>
            </a:r>
            <a:r>
              <a:rPr lang="en-US" dirty="0"/>
              <a:t>, </a:t>
            </a:r>
            <a:r>
              <a:rPr lang="en-US" dirty="0" err="1"/>
              <a:t>lai</a:t>
            </a:r>
            <a:r>
              <a:rPr lang="en-US" dirty="0"/>
              <a:t> </a:t>
            </a:r>
            <a:r>
              <a:rPr lang="en-US" dirty="0" err="1"/>
              <a:t>novērtētu</a:t>
            </a:r>
            <a:r>
              <a:rPr lang="en-US" dirty="0"/>
              <a:t> </a:t>
            </a:r>
            <a:r>
              <a:rPr lang="en-US" dirty="0" err="1"/>
              <a:t>derīgumu</a:t>
            </a:r>
            <a:r>
              <a:rPr lang="en-US" dirty="0"/>
              <a:t> tam </a:t>
            </a:r>
            <a:r>
              <a:rPr lang="en-US" dirty="0" err="1"/>
              <a:t>ceļam</a:t>
            </a:r>
            <a:r>
              <a:rPr lang="en-US" dirty="0"/>
              <a:t>, </a:t>
            </a:r>
            <a:r>
              <a:rPr lang="en-US" dirty="0" err="1"/>
              <a:t>kuram</a:t>
            </a:r>
            <a:r>
              <a:rPr lang="en-US" dirty="0"/>
              <a:t> </a:t>
            </a:r>
            <a:r>
              <a:rPr lang="en-US" dirty="0" err="1"/>
              <a:t>sekojam</a:t>
            </a:r>
            <a:r>
              <a:rPr lang="en-US" dirty="0"/>
              <a:t> </a:t>
            </a:r>
            <a:r>
              <a:rPr lang="en-US" dirty="0" err="1"/>
              <a:t>pēdējos</a:t>
            </a:r>
            <a:r>
              <a:rPr lang="en-US" dirty="0"/>
              <a:t> </a:t>
            </a:r>
            <a:r>
              <a:rPr lang="en-US" dirty="0" err="1"/>
              <a:t>mēnešos</a:t>
            </a:r>
            <a:r>
              <a:rPr lang="en-US" dirty="0"/>
              <a:t>. </a:t>
            </a:r>
            <a:r>
              <a:rPr lang="en-US" dirty="0" err="1"/>
              <a:t>Nesen</a:t>
            </a:r>
            <a:r>
              <a:rPr lang="en-US" dirty="0"/>
              <a:t> </a:t>
            </a:r>
            <a:r>
              <a:rPr lang="en-US" dirty="0">
                <a:solidFill>
                  <a:srgbClr val="8D5B98"/>
                </a:solidFill>
              </a:rPr>
              <a:t>ES Komisija </a:t>
            </a:r>
            <a:r>
              <a:rPr lang="en-US" dirty="0" err="1">
                <a:solidFill>
                  <a:srgbClr val="8D5B98"/>
                </a:solidFill>
              </a:rPr>
              <a:t>parādīja</a:t>
            </a:r>
            <a:r>
              <a:rPr lang="en-US" dirty="0">
                <a:solidFill>
                  <a:srgbClr val="8D5B98"/>
                </a:solidFill>
              </a:rPr>
              <a:t> </a:t>
            </a:r>
            <a:r>
              <a:rPr lang="en-US" dirty="0" err="1">
                <a:solidFill>
                  <a:srgbClr val="8D5B98"/>
                </a:solidFill>
              </a:rPr>
              <a:t>ceļu</a:t>
            </a:r>
            <a:r>
              <a:rPr lang="en-US" dirty="0">
                <a:solidFill>
                  <a:srgbClr val="8D5B98"/>
                </a:solidFill>
              </a:rPr>
              <a:t>, </a:t>
            </a:r>
            <a:r>
              <a:rPr lang="en-US" dirty="0" err="1"/>
              <a:t>kurā</a:t>
            </a:r>
            <a:r>
              <a:rPr lang="en-US" dirty="0"/>
              <a:t> </a:t>
            </a:r>
            <a:r>
              <a:rPr lang="en-US" dirty="0" err="1"/>
              <a:t>ir</a:t>
            </a:r>
            <a:r>
              <a:rPr lang="en-US" dirty="0"/>
              <a:t> </a:t>
            </a:r>
            <a:r>
              <a:rPr lang="en-US" dirty="0" err="1"/>
              <a:t>iespēja</a:t>
            </a:r>
            <a:r>
              <a:rPr lang="en-US" dirty="0"/>
              <a:t> </a:t>
            </a:r>
            <a:r>
              <a:rPr lang="en-US" dirty="0" err="1"/>
              <a:t>katram</a:t>
            </a:r>
            <a:r>
              <a:rPr lang="en-US" dirty="0"/>
              <a:t> ES </a:t>
            </a:r>
            <a:r>
              <a:rPr lang="en-US" dirty="0" err="1"/>
              <a:t>pilsonim</a:t>
            </a:r>
            <a:r>
              <a:rPr lang="en-US" dirty="0"/>
              <a:t> un </a:t>
            </a:r>
            <a:r>
              <a:rPr lang="en-US" dirty="0" err="1"/>
              <a:t>rezidentam</a:t>
            </a:r>
            <a:r>
              <a:rPr lang="en-US" dirty="0"/>
              <a:t> </a:t>
            </a:r>
            <a:r>
              <a:rPr lang="en-US" dirty="0" err="1"/>
              <a:t>lietot</a:t>
            </a:r>
            <a:r>
              <a:rPr lang="en-US" dirty="0"/>
              <a:t> </a:t>
            </a:r>
            <a:r>
              <a:rPr lang="en-US" b="1" dirty="0" err="1"/>
              <a:t>personīgo</a:t>
            </a:r>
            <a:r>
              <a:rPr lang="en-US" b="1" dirty="0"/>
              <a:t> </a:t>
            </a:r>
            <a:r>
              <a:rPr lang="en-US" b="1" dirty="0" err="1"/>
              <a:t>digitālo</a:t>
            </a:r>
            <a:r>
              <a:rPr lang="en-US" b="1" dirty="0"/>
              <a:t> ‘</a:t>
            </a:r>
            <a:r>
              <a:rPr lang="en-US" b="1" dirty="0" err="1"/>
              <a:t>maku</a:t>
            </a:r>
            <a:r>
              <a:rPr lang="en-US" b="1" dirty="0"/>
              <a:t>’</a:t>
            </a:r>
            <a:r>
              <a:rPr lang="en-US" dirty="0"/>
              <a:t> </a:t>
            </a:r>
            <a:r>
              <a:rPr lang="en-US" dirty="0" err="1"/>
              <a:t>nākotnē</a:t>
            </a:r>
            <a:r>
              <a:rPr lang="en-US" dirty="0"/>
              <a:t>.</a:t>
            </a:r>
            <a:endParaRPr lang="hr-BA" b="1" dirty="0"/>
          </a:p>
          <a:p>
            <a:endParaRPr lang="en-IE" dirty="0"/>
          </a:p>
        </p:txBody>
      </p:sp>
      <p:sp>
        <p:nvSpPr>
          <p:cNvPr id="3" name="Text Placeholder 2">
            <a:extLst>
              <a:ext uri="{FF2B5EF4-FFF2-40B4-BE49-F238E27FC236}">
                <a16:creationId xmlns:a16="http://schemas.microsoft.com/office/drawing/2014/main" id="{559C213B-EA51-B294-32C0-9162FAD00E22}"/>
              </a:ext>
            </a:extLst>
          </p:cNvPr>
          <p:cNvSpPr>
            <a:spLocks noGrp="1"/>
          </p:cNvSpPr>
          <p:nvPr>
            <p:ph type="body" sz="quarter" idx="18"/>
          </p:nvPr>
        </p:nvSpPr>
        <p:spPr>
          <a:xfrm>
            <a:off x="447065" y="309492"/>
            <a:ext cx="10285705" cy="713064"/>
          </a:xfrm>
        </p:spPr>
        <p:txBody>
          <a:bodyPr>
            <a:normAutofit fontScale="77500" lnSpcReduction="20000"/>
          </a:bodyPr>
          <a:lstStyle/>
          <a:p>
            <a:r>
              <a:rPr lang="hr-BA" dirty="0"/>
              <a:t>Padomāsim, kā digitālā pilsonība korelē ar ES digitālo COVID sertifikātu</a:t>
            </a:r>
            <a:endParaRPr lang="en-US" dirty="0"/>
          </a:p>
          <a:p>
            <a:endParaRPr lang="en-IE" dirty="0"/>
          </a:p>
        </p:txBody>
      </p:sp>
    </p:spTree>
    <p:extLst>
      <p:ext uri="{BB962C8B-B14F-4D97-AF65-F5344CB8AC3E}">
        <p14:creationId xmlns:p14="http://schemas.microsoft.com/office/powerpoint/2010/main" val="1589496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47120" y="1410120"/>
            <a:ext cx="9749503" cy="4037760"/>
          </a:xfrm>
          <a:prstGeom prst="rect">
            <a:avLst/>
          </a:prstGeom>
          <a:noFill/>
          <a:ln>
            <a:noFill/>
          </a:ln>
        </p:spPr>
        <p:txBody>
          <a:bodyPr>
            <a:noAutofit/>
          </a:bodyPr>
          <a:lstStyle/>
          <a:p>
            <a:pPr>
              <a:lnSpc>
                <a:spcPct val="90000"/>
              </a:lnSpc>
              <a:spcBef>
                <a:spcPts val="1001"/>
              </a:spcBef>
            </a:pPr>
            <a:r>
              <a:rPr lang="lv" sz="2400" b="0" strike="noStrike" spc="-1" dirty="0">
                <a:solidFill>
                  <a:srgbClr val="404040"/>
                </a:solidFill>
                <a:latin typeface="Calibri"/>
              </a:rPr>
              <a:t>Dažkārt var gadīties, ka attālums liedz regulāru kontaktu ar ģimeni un/vai draugiem</a:t>
            </a:r>
            <a:r>
              <a:rPr lang="en-US" sz="2400" b="0" strike="noStrike" spc="-1" dirty="0">
                <a:solidFill>
                  <a:srgbClr val="404040"/>
                </a:solidFill>
                <a:latin typeface="Calibri"/>
              </a:rPr>
              <a:t>, </a:t>
            </a:r>
            <a:r>
              <a:rPr lang="en-US" sz="2400" b="0" strike="noStrike" spc="-1" dirty="0" err="1">
                <a:solidFill>
                  <a:srgbClr val="404040"/>
                </a:solidFill>
                <a:latin typeface="Calibri"/>
              </a:rPr>
              <a:t>nav</a:t>
            </a:r>
            <a:r>
              <a:rPr lang="en-US" sz="2400" b="0" strike="noStrike" spc="-1" dirty="0">
                <a:solidFill>
                  <a:srgbClr val="404040"/>
                </a:solidFill>
                <a:latin typeface="Calibri"/>
              </a:rPr>
              <a:t> </a:t>
            </a:r>
            <a:r>
              <a:rPr lang="en-US" sz="2400" b="0" strike="noStrike" spc="-1" dirty="0" err="1">
                <a:solidFill>
                  <a:srgbClr val="404040"/>
                </a:solidFill>
                <a:latin typeface="Calibri"/>
              </a:rPr>
              <a:t>iespējama</a:t>
            </a:r>
            <a:r>
              <a:rPr lang="lv" sz="2400" b="0" strike="noStrike" spc="-1" dirty="0">
                <a:solidFill>
                  <a:srgbClr val="404040"/>
                </a:solidFill>
                <a:latin typeface="Calibri"/>
              </a:rPr>
              <a:t> klātienes darba intervij</a:t>
            </a:r>
            <a:r>
              <a:rPr lang="en-US" sz="2400" b="0" strike="noStrike" spc="-1" dirty="0">
                <a:solidFill>
                  <a:srgbClr val="404040"/>
                </a:solidFill>
                <a:latin typeface="Calibri"/>
              </a:rPr>
              <a:t>a</a:t>
            </a:r>
            <a:r>
              <a:rPr lang="lv" sz="2400" b="0" strike="noStrike" spc="-1" dirty="0">
                <a:solidFill>
                  <a:srgbClr val="404040"/>
                </a:solidFill>
                <a:latin typeface="Calibri"/>
              </a:rPr>
              <a:t>, fiziskā attāluma, ekonomisko resursu, </a:t>
            </a:r>
            <a:r>
              <a:rPr lang="en-US" sz="2400" b="0" strike="noStrike" spc="-1" dirty="0" err="1">
                <a:solidFill>
                  <a:srgbClr val="404040"/>
                </a:solidFill>
                <a:latin typeface="Calibri"/>
              </a:rPr>
              <a:t>rodas</a:t>
            </a:r>
            <a:r>
              <a:rPr lang="en-US" sz="2400" b="0" strike="noStrike" spc="-1" dirty="0">
                <a:solidFill>
                  <a:srgbClr val="404040"/>
                </a:solidFill>
                <a:latin typeface="Calibri"/>
              </a:rPr>
              <a:t> </a:t>
            </a:r>
            <a:r>
              <a:rPr lang="lv" sz="2400" b="0" strike="noStrike" spc="-1" dirty="0">
                <a:solidFill>
                  <a:srgbClr val="404040"/>
                </a:solidFill>
                <a:latin typeface="Calibri"/>
              </a:rPr>
              <a:t>grūtības saskaņot ceļojuma laiku un/vai mājas darbus utt. Bet kā šo problēmu var atrisināt?</a:t>
            </a:r>
          </a:p>
          <a:p>
            <a:pPr>
              <a:lnSpc>
                <a:spcPct val="90000"/>
              </a:lnSpc>
              <a:spcBef>
                <a:spcPts val="1001"/>
              </a:spcBef>
            </a:pPr>
            <a:r>
              <a:rPr lang="lv" sz="2400" b="0" strike="noStrike" spc="-1" dirty="0">
                <a:solidFill>
                  <a:srgbClr val="404040"/>
                </a:solidFill>
                <a:latin typeface="Calibri"/>
              </a:rPr>
              <a:t>Risinājums ir izmantot lietojumprogrammas, kas ļauj rīkot virtuālas sa</a:t>
            </a:r>
            <a:r>
              <a:rPr lang="en-US" sz="2400" b="0" strike="noStrike" spc="-1" dirty="0" err="1">
                <a:solidFill>
                  <a:srgbClr val="404040"/>
                </a:solidFill>
                <a:latin typeface="Calibri"/>
              </a:rPr>
              <a:t>nāksm</a:t>
            </a:r>
            <a:r>
              <a:rPr lang="lv" sz="2400" b="0" strike="noStrike" spc="-1" dirty="0">
                <a:solidFill>
                  <a:srgbClr val="404040"/>
                </a:solidFill>
                <a:latin typeface="Calibri"/>
              </a:rPr>
              <a:t>es, piemēram, Jitsi.meet . To var izmantot </a:t>
            </a:r>
            <a:r>
              <a:rPr lang="lv" sz="2400" spc="-1" dirty="0">
                <a:solidFill>
                  <a:srgbClr val="404040"/>
                </a:solidFill>
                <a:latin typeface="Calibri"/>
              </a:rPr>
              <a:t>ar </a:t>
            </a:r>
            <a:r>
              <a:rPr lang="lv" sz="2400" b="0" strike="noStrike" spc="-1" dirty="0">
                <a:solidFill>
                  <a:srgbClr val="404040"/>
                </a:solidFill>
                <a:latin typeface="Calibri"/>
              </a:rPr>
              <a:t>datoru vai mobilo tālruni. Cilvēki </a:t>
            </a:r>
            <a:r>
              <a:rPr lang="lv" sz="2400" spc="-1" dirty="0">
                <a:solidFill>
                  <a:srgbClr val="404040"/>
                </a:solidFill>
              </a:rPr>
              <a:t>ātri</a:t>
            </a:r>
            <a:r>
              <a:rPr lang="en-US" sz="2400" spc="-1" dirty="0">
                <a:solidFill>
                  <a:srgbClr val="404040"/>
                </a:solidFill>
              </a:rPr>
              <a:t> </a:t>
            </a:r>
            <a:r>
              <a:rPr lang="lv" sz="2400" spc="-1" dirty="0">
                <a:solidFill>
                  <a:srgbClr val="404040"/>
                </a:solidFill>
              </a:rPr>
              <a:t>apgūs</a:t>
            </a:r>
            <a:r>
              <a:rPr lang="en-US" sz="2400" b="0" strike="noStrike" spc="-1" dirty="0">
                <a:solidFill>
                  <a:srgbClr val="404040"/>
                </a:solidFill>
                <a:latin typeface="Calibri"/>
              </a:rPr>
              <a:t>t</a:t>
            </a:r>
            <a:r>
              <a:rPr lang="lv" sz="2400" b="0" strike="noStrike" spc="-1" dirty="0">
                <a:solidFill>
                  <a:srgbClr val="404040"/>
                </a:solidFill>
                <a:latin typeface="Calibri"/>
              </a:rPr>
              <a:t> prasmes </a:t>
            </a:r>
            <a:r>
              <a:rPr lang="lv" sz="2400" spc="-1" dirty="0">
                <a:solidFill>
                  <a:srgbClr val="404040"/>
                </a:solidFill>
              </a:rPr>
              <a:t>atrisināt sa</a:t>
            </a:r>
            <a:r>
              <a:rPr lang="en-US" sz="2400" spc="-1" dirty="0" err="1">
                <a:solidFill>
                  <a:srgbClr val="404040"/>
                </a:solidFill>
              </a:rPr>
              <a:t>nāksm</a:t>
            </a:r>
            <a:r>
              <a:rPr lang="lv" sz="2400" spc="-1" dirty="0">
                <a:solidFill>
                  <a:srgbClr val="404040"/>
                </a:solidFill>
              </a:rPr>
              <a:t>es </a:t>
            </a:r>
            <a:r>
              <a:rPr lang="lv" sz="2400" b="0" strike="noStrike" spc="-1" dirty="0">
                <a:solidFill>
                  <a:srgbClr val="404040"/>
                </a:solidFill>
                <a:latin typeface="Calibri"/>
              </a:rPr>
              <a:t>organizēšanas problēmu.</a:t>
            </a:r>
          </a:p>
          <a:p>
            <a:pPr>
              <a:lnSpc>
                <a:spcPct val="90000"/>
              </a:lnSpc>
              <a:spcBef>
                <a:spcPts val="1001"/>
              </a:spcBef>
            </a:pPr>
            <a:r>
              <a:rPr lang="lv" sz="2400" b="0" strike="noStrike" spc="-1" dirty="0">
                <a:solidFill>
                  <a:srgbClr val="404040"/>
                </a:solidFill>
                <a:latin typeface="Calibri"/>
              </a:rPr>
              <a:t>Ja jums ir prasmes organizēt tikšanos, izmantojot datoru vai mobilo tālruni, jums nav jātērē nauda, dodoties uz tālu vietu. Šīs zināšanas ietaupīs jūsu laiku un samazinās izolāciju.</a:t>
            </a:r>
          </a:p>
          <a:p>
            <a:pPr>
              <a:lnSpc>
                <a:spcPct val="90000"/>
              </a:lnSpc>
              <a:spcBef>
                <a:spcPts val="1001"/>
              </a:spcBef>
            </a:pPr>
            <a:endParaRPr lang="en-US" sz="2400" b="0" strike="noStrike" spc="-1" dirty="0">
              <a:solidFill>
                <a:srgbClr val="404040"/>
              </a:solidFill>
              <a:latin typeface="Calibri"/>
            </a:endParaRPr>
          </a:p>
          <a:p>
            <a:pPr>
              <a:lnSpc>
                <a:spcPct val="90000"/>
              </a:lnSpc>
              <a:spcBef>
                <a:spcPts val="1001"/>
              </a:spcBef>
            </a:pPr>
            <a:endParaRPr lang="en-US" sz="2400" b="0" strike="noStrike" spc="-1" dirty="0">
              <a:solidFill>
                <a:srgbClr val="404040"/>
              </a:solidFill>
              <a:latin typeface="Calibri"/>
            </a:endParaRPr>
          </a:p>
          <a:p>
            <a:pPr>
              <a:lnSpc>
                <a:spcPct val="90000"/>
              </a:lnSpc>
              <a:spcBef>
                <a:spcPts val="1001"/>
              </a:spcBef>
            </a:pPr>
            <a:endParaRPr lang="en-US" sz="2400" b="0" strike="noStrike" spc="-1" dirty="0">
              <a:solidFill>
                <a:srgbClr val="404040"/>
              </a:solidFill>
              <a:latin typeface="Calibri"/>
            </a:endParaRPr>
          </a:p>
          <a:p>
            <a:pPr>
              <a:lnSpc>
                <a:spcPct val="90000"/>
              </a:lnSpc>
              <a:spcBef>
                <a:spcPts val="1001"/>
              </a:spcBef>
            </a:pPr>
            <a:endParaRPr lang="en-US" sz="2400" b="0" strike="noStrike" spc="-1" dirty="0">
              <a:solidFill>
                <a:srgbClr val="404040"/>
              </a:solidFill>
              <a:latin typeface="Calibri"/>
            </a:endParaRPr>
          </a:p>
          <a:p>
            <a:pPr>
              <a:lnSpc>
                <a:spcPct val="90000"/>
              </a:lnSpc>
              <a:spcBef>
                <a:spcPts val="1001"/>
              </a:spcBef>
            </a:pPr>
            <a:endParaRPr lang="en-US" sz="2400" b="0" strike="noStrike" spc="-1" dirty="0">
              <a:solidFill>
                <a:srgbClr val="404040"/>
              </a:solidFill>
              <a:latin typeface="Calibri"/>
            </a:endParaRPr>
          </a:p>
          <a:p>
            <a:pPr>
              <a:lnSpc>
                <a:spcPct val="90000"/>
              </a:lnSpc>
              <a:spcBef>
                <a:spcPts val="1001"/>
              </a:spcBef>
            </a:pPr>
            <a:r>
              <a:rPr lang="lv" sz="2400" b="0" strike="noStrike" spc="-1" dirty="0">
                <a:solidFill>
                  <a:srgbClr val="404040"/>
                </a:solidFill>
                <a:latin typeface="Calibri"/>
              </a:rPr>
              <a:t>Tulkots ar www.DeepL.com/Translator (bezmaksas versija)</a:t>
            </a:r>
            <a:endParaRPr lang="en-US" sz="2400" b="0" strike="noStrike" spc="-1" dirty="0">
              <a:solidFill>
                <a:srgbClr val="000000"/>
              </a:solidFill>
              <a:latin typeface="Calibri"/>
            </a:endParaRPr>
          </a:p>
        </p:txBody>
      </p:sp>
      <p:sp>
        <p:nvSpPr>
          <p:cNvPr id="3" name="Text Placeholder 2">
            <a:extLst>
              <a:ext uri="{FF2B5EF4-FFF2-40B4-BE49-F238E27FC236}">
                <a16:creationId xmlns:a16="http://schemas.microsoft.com/office/drawing/2014/main" id="{C2284920-15BC-3547-2CDE-DBBEBC2FBE63}"/>
              </a:ext>
            </a:extLst>
          </p:cNvPr>
          <p:cNvSpPr>
            <a:spLocks noGrp="1"/>
          </p:cNvSpPr>
          <p:nvPr>
            <p:ph type="body" sz="quarter" idx="18"/>
          </p:nvPr>
        </p:nvSpPr>
        <p:spPr>
          <a:xfrm>
            <a:off x="451606" y="309452"/>
            <a:ext cx="11097969" cy="772057"/>
          </a:xfrm>
        </p:spPr>
        <p:txBody>
          <a:bodyPr/>
          <a:lstStyle/>
          <a:p>
            <a:r>
              <a:rPr lang="lv" sz="3600" b="1" strike="noStrike" spc="-1" dirty="0">
                <a:solidFill>
                  <a:srgbClr val="F9A169"/>
                </a:solidFill>
                <a:latin typeface="Calibri"/>
              </a:rPr>
              <a:t>Gadījuma izpēte – komunikācija pandēmijas laikā</a:t>
            </a:r>
            <a:endParaRPr lang="en-US" sz="3600" b="0" strike="noStrike" spc="-1" dirty="0">
              <a:solidFill>
                <a:srgbClr val="000000"/>
              </a:solidFill>
              <a:latin typeface="Calibri"/>
            </a:endParaRPr>
          </a:p>
          <a:p>
            <a:endParaRPr lang="en-IE" dirty="0"/>
          </a:p>
        </p:txBody>
      </p:sp>
    </p:spTree>
    <p:extLst>
      <p:ext uri="{BB962C8B-B14F-4D97-AF65-F5344CB8AC3E}">
        <p14:creationId xmlns:p14="http://schemas.microsoft.com/office/powerpoint/2010/main" val="418941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297362" y="4493866"/>
            <a:ext cx="7186186" cy="3543114"/>
          </a:xfrm>
        </p:spPr>
        <p:txBody>
          <a:bodyPr/>
          <a:lstStyle/>
          <a:p>
            <a:r>
              <a:rPr lang="en-IE" sz="3600" dirty="0"/>
              <a:t> 1. tēma - </a:t>
            </a:r>
            <a:r>
              <a:rPr lang="en-IE" dirty="0"/>
              <a:t>mijiedarbošanās un dalīšanās, izmantojot digitālās tehnoloģijas</a:t>
            </a:r>
            <a:endParaRPr lang="en-IE" sz="3600" dirty="0"/>
          </a:p>
          <a:p>
            <a:endParaRPr lang="en-IE" dirty="0"/>
          </a:p>
        </p:txBody>
      </p:sp>
      <p:pic>
        <p:nvPicPr>
          <p:cNvPr id="4" name="Picture Placeholder 3">
            <a:extLst>
              <a:ext uri="{FF2B5EF4-FFF2-40B4-BE49-F238E27FC236}">
                <a16:creationId xmlns:a16="http://schemas.microsoft.com/office/drawing/2014/main" id="{89E05246-E1F6-D2A4-9A50-432BA9E4E62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1531" b="11531"/>
          <a:stretch>
            <a:fillRect/>
          </a:stretch>
        </p:blipFill>
        <p:spPr/>
      </p:pic>
    </p:spTree>
    <p:extLst>
      <p:ext uri="{BB962C8B-B14F-4D97-AF65-F5344CB8AC3E}">
        <p14:creationId xmlns:p14="http://schemas.microsoft.com/office/powerpoint/2010/main" val="3152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47120" y="1151703"/>
            <a:ext cx="9749503" cy="4037760"/>
          </a:xfrm>
          <a:prstGeom prst="rect">
            <a:avLst/>
          </a:prstGeom>
          <a:noFill/>
          <a:ln>
            <a:noFill/>
          </a:ln>
        </p:spPr>
        <p:txBody>
          <a:bodyPr>
            <a:noAutofit/>
          </a:bodyPr>
          <a:lstStyle/>
          <a:p>
            <a:pPr>
              <a:lnSpc>
                <a:spcPct val="90000"/>
              </a:lnSpc>
              <a:spcBef>
                <a:spcPts val="1001"/>
              </a:spcBef>
            </a:pPr>
            <a:r>
              <a:rPr lang="lv" sz="2400" b="0" strike="noStrike" spc="-1" dirty="0">
                <a:solidFill>
                  <a:srgbClr val="404040"/>
                </a:solidFill>
                <a:latin typeface="Calibri"/>
              </a:rPr>
              <a:t>Pa</a:t>
            </a:r>
            <a:r>
              <a:rPr lang="en-US" sz="2400" b="0" strike="noStrike" spc="-1" dirty="0" err="1">
                <a:solidFill>
                  <a:srgbClr val="404040"/>
                </a:solidFill>
                <a:latin typeface="Calibri"/>
              </a:rPr>
              <a:t>ul</a:t>
            </a:r>
            <a:r>
              <a:rPr lang="lv" sz="2400" b="0" strike="noStrike" spc="-1" dirty="0">
                <a:solidFill>
                  <a:srgbClr val="404040"/>
                </a:solidFill>
                <a:latin typeface="Calibri"/>
              </a:rPr>
              <a:t>īna </a:t>
            </a:r>
            <a:r>
              <a:rPr lang="lv" sz="2400" spc="-1" dirty="0">
                <a:solidFill>
                  <a:srgbClr val="404040"/>
                </a:solidFill>
                <a:latin typeface="Calibri"/>
              </a:rPr>
              <a:t>saskārās ar vairākām grūtībām, lai pandēmijas laikā </a:t>
            </a:r>
            <a:r>
              <a:rPr lang="en-US" sz="2400" spc="-1" dirty="0" err="1">
                <a:solidFill>
                  <a:srgbClr val="404040"/>
                </a:solidFill>
                <a:latin typeface="Calibri"/>
              </a:rPr>
              <a:t>spētu</a:t>
            </a:r>
            <a:r>
              <a:rPr lang="lv" sz="2400" spc="-1" dirty="0">
                <a:solidFill>
                  <a:srgbClr val="404040"/>
                </a:solidFill>
                <a:latin typeface="Calibri"/>
              </a:rPr>
              <a:t> sazināties ar cilvēkiem. Sākotnēji</a:t>
            </a:r>
            <a:r>
              <a:rPr lang="en-US" sz="2400" spc="-1" dirty="0">
                <a:solidFill>
                  <a:srgbClr val="404040"/>
                </a:solidFill>
                <a:latin typeface="Calibri"/>
              </a:rPr>
              <a:t>,</a:t>
            </a:r>
            <a:r>
              <a:rPr lang="lv" sz="2400" spc="-1" dirty="0">
                <a:solidFill>
                  <a:srgbClr val="404040"/>
                </a:solidFill>
                <a:latin typeface="Calibri"/>
              </a:rPr>
              <a:t> </a:t>
            </a:r>
            <a:r>
              <a:rPr lang="lv" sz="2400" spc="-1" dirty="0">
                <a:solidFill>
                  <a:srgbClr val="404040"/>
                </a:solidFill>
              </a:rPr>
              <a:t>pilnīga</a:t>
            </a:r>
            <a:r>
              <a:rPr lang="en-US" sz="2400" spc="-1" dirty="0">
                <a:solidFill>
                  <a:srgbClr val="404040"/>
                </a:solidFill>
              </a:rPr>
              <a:t>s </a:t>
            </a:r>
            <a:r>
              <a:rPr lang="en-US" sz="2400" spc="-1" dirty="0" err="1">
                <a:solidFill>
                  <a:srgbClr val="404040"/>
                </a:solidFill>
              </a:rPr>
              <a:t>izolācijas</a:t>
            </a:r>
            <a:r>
              <a:rPr lang="lv" sz="2400" spc="-1" dirty="0">
                <a:solidFill>
                  <a:srgbClr val="404040"/>
                </a:solidFill>
              </a:rPr>
              <a:t> </a:t>
            </a:r>
            <a:r>
              <a:rPr lang="en-US" sz="2400" spc="-1" dirty="0" err="1">
                <a:solidFill>
                  <a:srgbClr val="404040"/>
                </a:solidFill>
              </a:rPr>
              <a:t>laikā</a:t>
            </a:r>
            <a:r>
              <a:rPr lang="lv" sz="2400" spc="-1" dirty="0">
                <a:solidFill>
                  <a:srgbClr val="404040"/>
                </a:solidFill>
              </a:rPr>
              <a:t>, tā </a:t>
            </a:r>
            <a:r>
              <a:rPr lang="lv" sz="2400" spc="-1" dirty="0">
                <a:solidFill>
                  <a:srgbClr val="404040"/>
                </a:solidFill>
                <a:latin typeface="Calibri"/>
              </a:rPr>
              <a:t>bija saziņa ar viņas draugiem un ģimeni, </a:t>
            </a:r>
            <a:r>
              <a:rPr lang="en-US" sz="2400" spc="-1" dirty="0" err="1">
                <a:solidFill>
                  <a:srgbClr val="404040"/>
                </a:solidFill>
                <a:latin typeface="Calibri"/>
              </a:rPr>
              <a:t>kurus</a:t>
            </a:r>
            <a:r>
              <a:rPr lang="lv" sz="2400" spc="-1" dirty="0">
                <a:solidFill>
                  <a:srgbClr val="404040"/>
                </a:solidFill>
                <a:latin typeface="Calibri"/>
              </a:rPr>
              <a:t> viņa nevarēja satikt klātienē.</a:t>
            </a:r>
          </a:p>
          <a:p>
            <a:pPr>
              <a:lnSpc>
                <a:spcPct val="90000"/>
              </a:lnSpc>
              <a:spcBef>
                <a:spcPts val="1001"/>
              </a:spcBef>
            </a:pPr>
            <a:r>
              <a:rPr lang="en-US" sz="2400" b="0" strike="noStrike" spc="-1" dirty="0">
                <a:solidFill>
                  <a:srgbClr val="404040"/>
                </a:solidFill>
                <a:latin typeface="Calibri"/>
              </a:rPr>
              <a:t>V</a:t>
            </a:r>
            <a:r>
              <a:rPr lang="lv" sz="2400" b="0" strike="noStrike" spc="-1" dirty="0">
                <a:solidFill>
                  <a:srgbClr val="404040"/>
                </a:solidFill>
                <a:latin typeface="Calibri"/>
              </a:rPr>
              <a:t>iņa </a:t>
            </a:r>
            <a:r>
              <a:rPr lang="en-US" sz="2400" b="0" strike="noStrike" spc="-1" dirty="0" err="1">
                <a:solidFill>
                  <a:srgbClr val="404040"/>
                </a:solidFill>
                <a:latin typeface="Calibri"/>
              </a:rPr>
              <a:t>sāka</a:t>
            </a:r>
            <a:r>
              <a:rPr lang="en-US" sz="2400" b="0" strike="noStrike" spc="-1" dirty="0">
                <a:solidFill>
                  <a:srgbClr val="404040"/>
                </a:solidFill>
                <a:latin typeface="Calibri"/>
              </a:rPr>
              <a:t> </a:t>
            </a:r>
            <a:r>
              <a:rPr lang="lv" sz="2400" b="0" strike="noStrike" spc="-1" dirty="0">
                <a:solidFill>
                  <a:srgbClr val="404040"/>
                </a:solidFill>
                <a:latin typeface="Calibri"/>
              </a:rPr>
              <a:t>izmanto</a:t>
            </a:r>
            <a:r>
              <a:rPr lang="en-US" sz="2400" b="0" strike="noStrike" spc="-1" dirty="0">
                <a:solidFill>
                  <a:srgbClr val="404040"/>
                </a:solidFill>
                <a:latin typeface="Calibri"/>
              </a:rPr>
              <a:t>t</a:t>
            </a:r>
            <a:r>
              <a:rPr lang="lv" sz="2400" b="0" strike="noStrike" spc="-1" dirty="0">
                <a:solidFill>
                  <a:srgbClr val="404040"/>
                </a:solidFill>
                <a:latin typeface="Calibri"/>
              </a:rPr>
              <a:t> virtuālo sa</a:t>
            </a:r>
            <a:r>
              <a:rPr lang="en-US" sz="2400" b="0" strike="noStrike" spc="-1" dirty="0" err="1">
                <a:solidFill>
                  <a:srgbClr val="404040"/>
                </a:solidFill>
                <a:latin typeface="Calibri"/>
              </a:rPr>
              <a:t>nāksmj</a:t>
            </a:r>
            <a:r>
              <a:rPr lang="lv" sz="2400" b="0" strike="noStrike" spc="-1" dirty="0">
                <a:solidFill>
                  <a:srgbClr val="404040"/>
                </a:solidFill>
                <a:latin typeface="Calibri"/>
              </a:rPr>
              <a:t>u lietotni Jitsi.meet. Šī lietotne ļāva viņai </a:t>
            </a:r>
            <a:r>
              <a:rPr lang="en-US" sz="2400" b="0" strike="noStrike" spc="-1" dirty="0" err="1">
                <a:solidFill>
                  <a:srgbClr val="404040"/>
                </a:solidFill>
                <a:latin typeface="Calibri"/>
              </a:rPr>
              <a:t>izveidot</a:t>
            </a:r>
            <a:r>
              <a:rPr lang="lv" sz="2400" b="0" strike="noStrike" spc="-1" dirty="0">
                <a:solidFill>
                  <a:srgbClr val="404040"/>
                </a:solidFill>
                <a:latin typeface="Calibri"/>
              </a:rPr>
              <a:t> virtuālu sanāksmju telpu, lai citi cilvēki varētu viņai pievienoties, un viņa teica, ka tā bija </a:t>
            </a:r>
            <a:r>
              <a:rPr lang="lv" sz="2400" spc="-1" dirty="0">
                <a:solidFill>
                  <a:srgbClr val="404040"/>
                </a:solidFill>
                <a:latin typeface="Calibri"/>
              </a:rPr>
              <a:t>fantastiska sociālā pieredze, jo palīdzēja mazināt viņas vientulību, ko viņa bija piedzīvojusi </a:t>
            </a:r>
            <a:r>
              <a:rPr lang="en-US" sz="2400" spc="-1" dirty="0" err="1">
                <a:solidFill>
                  <a:srgbClr val="404040"/>
                </a:solidFill>
                <a:latin typeface="Calibri"/>
              </a:rPr>
              <a:t>izolācijas</a:t>
            </a:r>
            <a:r>
              <a:rPr lang="lv" sz="2400" spc="-1" dirty="0">
                <a:solidFill>
                  <a:srgbClr val="404040"/>
                </a:solidFill>
                <a:latin typeface="Calibri"/>
              </a:rPr>
              <a:t> laikā.</a:t>
            </a:r>
            <a:endParaRPr lang="en-US" sz="2400" b="0" strike="noStrike" spc="-1" dirty="0">
              <a:solidFill>
                <a:srgbClr val="404040"/>
              </a:solidFill>
              <a:latin typeface="Calibri"/>
            </a:endParaRPr>
          </a:p>
          <a:p>
            <a:pPr>
              <a:lnSpc>
                <a:spcPct val="90000"/>
              </a:lnSpc>
              <a:spcBef>
                <a:spcPts val="1001"/>
              </a:spcBef>
            </a:pPr>
            <a:r>
              <a:rPr lang="lv" sz="2400" spc="-1" dirty="0">
                <a:solidFill>
                  <a:srgbClr val="404040"/>
                </a:solidFill>
                <a:latin typeface="Calibri"/>
              </a:rPr>
              <a:t>Tomēr laika gaitā viņa arī atklāja, ka zināšanas par spēju lietot lietotni viņai palīdzēja profesionāli. Viņa apmeklēja interviju, kas tika rīkota, izmantojot lietotni, un apgalvo, ka viņas pieņemšana darbā daļēji notika tāpēc, ka viņa bija pārlieci</a:t>
            </a:r>
            <a:r>
              <a:rPr lang="en-US" sz="2400" spc="-1" dirty="0" err="1">
                <a:solidFill>
                  <a:srgbClr val="404040"/>
                </a:solidFill>
                <a:latin typeface="Calibri"/>
              </a:rPr>
              <a:t>noši</a:t>
            </a:r>
            <a:r>
              <a:rPr lang="en-US" sz="2400" spc="-1" dirty="0">
                <a:solidFill>
                  <a:srgbClr val="404040"/>
                </a:solidFill>
                <a:latin typeface="Calibri"/>
              </a:rPr>
              <a:t> </a:t>
            </a:r>
            <a:r>
              <a:rPr lang="en-US" sz="2400" spc="-1" dirty="0" err="1">
                <a:solidFill>
                  <a:srgbClr val="404040"/>
                </a:solidFill>
                <a:latin typeface="Calibri"/>
              </a:rPr>
              <a:t>prata</a:t>
            </a:r>
            <a:r>
              <a:rPr lang="en-US" sz="2400" spc="-1" dirty="0">
                <a:solidFill>
                  <a:srgbClr val="404040"/>
                </a:solidFill>
                <a:latin typeface="Calibri"/>
              </a:rPr>
              <a:t> </a:t>
            </a:r>
            <a:r>
              <a:rPr lang="en-US" sz="2400" spc="-1" dirty="0" err="1">
                <a:solidFill>
                  <a:srgbClr val="404040"/>
                </a:solidFill>
                <a:latin typeface="Calibri"/>
              </a:rPr>
              <a:t>lietot</a:t>
            </a:r>
            <a:r>
              <a:rPr lang="lv" sz="2400" spc="-1" dirty="0">
                <a:solidFill>
                  <a:srgbClr val="404040"/>
                </a:solidFill>
                <a:latin typeface="Calibri"/>
              </a:rPr>
              <a:t> programmatūr</a:t>
            </a:r>
            <a:r>
              <a:rPr lang="en-US" sz="2400" spc="-1" dirty="0">
                <a:solidFill>
                  <a:srgbClr val="404040"/>
                </a:solidFill>
                <a:latin typeface="Calibri"/>
              </a:rPr>
              <a:t>u</a:t>
            </a:r>
            <a:r>
              <a:rPr lang="lv" sz="2400" spc="-1" dirty="0">
                <a:solidFill>
                  <a:srgbClr val="404040"/>
                </a:solidFill>
                <a:latin typeface="Calibri"/>
              </a:rPr>
              <a:t>. Lai uzzinātu vairāk par jitsi.meet, </a:t>
            </a:r>
            <a:r>
              <a:rPr lang="lv" sz="2400" spc="-1" dirty="0">
                <a:solidFill>
                  <a:srgbClr val="FFC000"/>
                </a:solidFill>
                <a:latin typeface="Calibri"/>
                <a:hlinkClick r:id="rId2">
                  <a:extLst>
                    <a:ext uri="{A12FA001-AC4F-418D-AE19-62706E023703}">
                      <ahyp:hlinkClr xmlns:ahyp="http://schemas.microsoft.com/office/drawing/2018/hyperlinkcolor" val="tx"/>
                    </a:ext>
                  </a:extLst>
                </a:hlinkClick>
              </a:rPr>
              <a:t>noklikšķiniet uz šīs saites.</a:t>
            </a:r>
            <a:endParaRPr lang="en-US" sz="2400" b="0" strike="noStrike" spc="-1" dirty="0">
              <a:solidFill>
                <a:srgbClr val="FFC000"/>
              </a:solidFill>
              <a:latin typeface="Calibri"/>
            </a:endParaRPr>
          </a:p>
        </p:txBody>
      </p:sp>
      <p:sp>
        <p:nvSpPr>
          <p:cNvPr id="185" name="TextShape 2"/>
          <p:cNvSpPr txBox="1"/>
          <p:nvPr/>
        </p:nvSpPr>
        <p:spPr>
          <a:xfrm>
            <a:off x="447120" y="309600"/>
            <a:ext cx="11097720" cy="562270"/>
          </a:xfrm>
          <a:prstGeom prst="rect">
            <a:avLst/>
          </a:prstGeom>
          <a:noFill/>
          <a:ln>
            <a:noFill/>
          </a:ln>
        </p:spPr>
        <p:txBody>
          <a:bodyPr>
            <a:noAutofit/>
          </a:bodyPr>
          <a:lstStyle/>
          <a:p>
            <a:pPr>
              <a:lnSpc>
                <a:spcPct val="90000"/>
              </a:lnSpc>
              <a:spcBef>
                <a:spcPts val="1001"/>
              </a:spcBef>
              <a:tabLst>
                <a:tab pos="0" algn="l"/>
              </a:tabLst>
            </a:pPr>
            <a:r>
              <a:rPr lang="lv" sz="3600" b="1" strike="noStrike" spc="-1" dirty="0">
                <a:solidFill>
                  <a:srgbClr val="F9A169"/>
                </a:solidFill>
                <a:latin typeface="Calibri"/>
              </a:rPr>
              <a:t>Gadījuma izpēte – komunikācija pandēmijas laikā</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2843307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86110" y="1780175"/>
            <a:ext cx="5504501" cy="3251160"/>
          </a:xfrm>
          <a:prstGeom prst="rect">
            <a:avLst/>
          </a:prstGeom>
          <a:noFill/>
          <a:ln>
            <a:noFill/>
          </a:ln>
        </p:spPr>
        <p:txBody>
          <a:bodyPr>
            <a:noAutofit/>
          </a:bodyPr>
          <a:lstStyle/>
          <a:p>
            <a:pPr>
              <a:lnSpc>
                <a:spcPct val="90000"/>
              </a:lnSpc>
              <a:spcBef>
                <a:spcPts val="1001"/>
              </a:spcBef>
              <a:tabLst>
                <a:tab pos="0" algn="l"/>
              </a:tabLst>
            </a:pPr>
            <a:r>
              <a:rPr lang="lv" sz="2400" b="0" strike="noStrike" spc="-1" dirty="0">
                <a:solidFill>
                  <a:srgbClr val="404040"/>
                </a:solidFill>
                <a:latin typeface="Calibri"/>
              </a:rPr>
              <a:t>Pirmie soļi, lai sāktu virtuālo </a:t>
            </a:r>
            <a:r>
              <a:rPr lang="en-US" sz="2400" b="0" strike="noStrike" spc="-1" dirty="0" err="1">
                <a:solidFill>
                  <a:srgbClr val="404040"/>
                </a:solidFill>
                <a:latin typeface="Calibri"/>
              </a:rPr>
              <a:t>sanāksmi</a:t>
            </a:r>
            <a:r>
              <a:rPr lang="lv" sz="2400" b="0" strike="noStrike" spc="-1" dirty="0">
                <a:solidFill>
                  <a:srgbClr val="404040"/>
                </a:solidFill>
                <a:latin typeface="Calibri"/>
              </a:rPr>
              <a:t> vietnē Jitsi.meet :</a:t>
            </a:r>
          </a:p>
          <a:p>
            <a:pPr>
              <a:lnSpc>
                <a:spcPct val="90000"/>
              </a:lnSpc>
              <a:spcBef>
                <a:spcPts val="1001"/>
              </a:spcBef>
              <a:tabLst>
                <a:tab pos="0" algn="l"/>
              </a:tabLst>
            </a:pPr>
            <a:endParaRPr lang="en-US" sz="2400" spc="-1" dirty="0">
              <a:solidFill>
                <a:srgbClr val="404040"/>
              </a:solidFill>
              <a:latin typeface="Calibri" panose="020F0502020204030204" pitchFamily="34" charset="0"/>
              <a:cs typeface="Calibri" panose="020F0502020204030204" pitchFamily="34" charset="0"/>
            </a:endParaRPr>
          </a:p>
          <a:p>
            <a:pPr>
              <a:lnSpc>
                <a:spcPct val="90000"/>
              </a:lnSpc>
              <a:spcBef>
                <a:spcPts val="1001"/>
              </a:spcBef>
              <a:tabLst>
                <a:tab pos="0" algn="l"/>
              </a:tabLst>
            </a:pPr>
            <a:r>
              <a:rPr lang="lv" sz="2400" dirty="0">
                <a:solidFill>
                  <a:schemeClr val="tx1"/>
                </a:solidFill>
                <a:latin typeface="Calibri" panose="020F0502020204030204" pitchFamily="34" charset="0"/>
                <a:cs typeface="Calibri" panose="020F0502020204030204" pitchFamily="34" charset="0"/>
              </a:rPr>
              <a:t>Pirms ieiešanas 'sanāksmju telpā‘</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jum</a:t>
            </a:r>
            <a:r>
              <a:rPr lang="lv" sz="2400" dirty="0">
                <a:solidFill>
                  <a:schemeClr val="tx1"/>
                </a:solidFill>
                <a:latin typeface="Calibri" panose="020F0502020204030204" pitchFamily="34" charset="0"/>
                <a:cs typeface="Calibri" panose="020F0502020204030204" pitchFamily="34" charset="0"/>
              </a:rPr>
              <a:t>s </a:t>
            </a:r>
            <a:r>
              <a:rPr lang="en-US" sz="2400" dirty="0" err="1">
                <a:solidFill>
                  <a:schemeClr val="tx1"/>
                </a:solidFill>
                <a:latin typeface="Calibri" panose="020F0502020204030204" pitchFamily="34" charset="0"/>
                <a:cs typeface="Calibri" panose="020F0502020204030204" pitchFamily="34" charset="0"/>
              </a:rPr>
              <a:t>jā</a:t>
            </a:r>
            <a:r>
              <a:rPr lang="lv" sz="2400" dirty="0">
                <a:solidFill>
                  <a:schemeClr val="tx1"/>
                </a:solidFill>
                <a:latin typeface="Calibri" panose="020F0502020204030204" pitchFamily="34" charset="0"/>
                <a:cs typeface="Calibri" panose="020F0502020204030204" pitchFamily="34" charset="0"/>
              </a:rPr>
              <a:t>aktivizē kamer</a:t>
            </a:r>
            <a:r>
              <a:rPr lang="en-US" sz="2400" dirty="0">
                <a:solidFill>
                  <a:schemeClr val="tx1"/>
                </a:solidFill>
                <a:latin typeface="Calibri" panose="020F0502020204030204" pitchFamily="34" charset="0"/>
                <a:cs typeface="Calibri" panose="020F0502020204030204" pitchFamily="34" charset="0"/>
              </a:rPr>
              <a:t>a</a:t>
            </a:r>
            <a:r>
              <a:rPr lang="lv" sz="2400" dirty="0">
                <a:solidFill>
                  <a:schemeClr val="tx1"/>
                </a:solidFill>
                <a:latin typeface="Calibri" panose="020F0502020204030204" pitchFamily="34" charset="0"/>
                <a:cs typeface="Calibri" panose="020F0502020204030204" pitchFamily="34" charset="0"/>
              </a:rPr>
              <a:t>, mikrofon</a:t>
            </a:r>
            <a:r>
              <a:rPr lang="en-US" sz="2400" dirty="0">
                <a:solidFill>
                  <a:schemeClr val="tx1"/>
                </a:solidFill>
                <a:latin typeface="Calibri" panose="020F0502020204030204" pitchFamily="34" charset="0"/>
                <a:cs typeface="Calibri" panose="020F0502020204030204" pitchFamily="34" charset="0"/>
              </a:rPr>
              <a:t>s</a:t>
            </a:r>
            <a:r>
              <a:rPr lang="lv"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jā</a:t>
            </a:r>
            <a:r>
              <a:rPr lang="lv" sz="2400" dirty="0">
                <a:solidFill>
                  <a:schemeClr val="tx1"/>
                </a:solidFill>
                <a:latin typeface="Calibri" panose="020F0502020204030204" pitchFamily="34" charset="0"/>
                <a:cs typeface="Calibri" panose="020F0502020204030204" pitchFamily="34" charset="0"/>
              </a:rPr>
              <a:t>iestat</a:t>
            </a:r>
            <a:r>
              <a:rPr lang="en-US" sz="2400" dirty="0">
                <a:solidFill>
                  <a:schemeClr val="tx1"/>
                </a:solidFill>
                <a:latin typeface="Calibri" panose="020F0502020204030204" pitchFamily="34" charset="0"/>
                <a:cs typeface="Calibri" panose="020F0502020204030204" pitchFamily="34" charset="0"/>
              </a:rPr>
              <a:t>a</a:t>
            </a:r>
            <a:r>
              <a:rPr lang="lv" sz="2400" dirty="0">
                <a:solidFill>
                  <a:schemeClr val="tx1"/>
                </a:solidFill>
                <a:latin typeface="Calibri" panose="020F0502020204030204" pitchFamily="34" charset="0"/>
                <a:cs typeface="Calibri" panose="020F0502020204030204" pitchFamily="34" charset="0"/>
              </a:rPr>
              <a:t> fon</a:t>
            </a:r>
            <a:r>
              <a:rPr lang="en-US" sz="2400" dirty="0">
                <a:solidFill>
                  <a:schemeClr val="tx1"/>
                </a:solidFill>
                <a:latin typeface="Calibri" panose="020F0502020204030204" pitchFamily="34" charset="0"/>
                <a:cs typeface="Calibri" panose="020F0502020204030204" pitchFamily="34" charset="0"/>
              </a:rPr>
              <a:t>s</a:t>
            </a:r>
            <a:r>
              <a:rPr lang="lv"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jā</a:t>
            </a:r>
            <a:r>
              <a:rPr lang="lv" sz="2400" dirty="0">
                <a:solidFill>
                  <a:schemeClr val="tx1"/>
                </a:solidFill>
                <a:latin typeface="Calibri" panose="020F0502020204030204" pitchFamily="34" charset="0"/>
                <a:cs typeface="Calibri" panose="020F0502020204030204" pitchFamily="34" charset="0"/>
              </a:rPr>
              <a:t>konfigurē noteikt</a:t>
            </a:r>
            <a:r>
              <a:rPr lang="en-US" sz="2400" dirty="0" err="1">
                <a:solidFill>
                  <a:schemeClr val="tx1"/>
                </a:solidFill>
                <a:latin typeface="Calibri" panose="020F0502020204030204" pitchFamily="34" charset="0"/>
                <a:cs typeface="Calibri" panose="020F0502020204030204" pitchFamily="34" charset="0"/>
              </a:rPr>
              <a:t>i</a:t>
            </a:r>
            <a:r>
              <a:rPr lang="lv" sz="2400" dirty="0">
                <a:solidFill>
                  <a:schemeClr val="tx1"/>
                </a:solidFill>
                <a:latin typeface="Calibri" panose="020F0502020204030204" pitchFamily="34" charset="0"/>
                <a:cs typeface="Calibri" panose="020F0502020204030204" pitchFamily="34" charset="0"/>
              </a:rPr>
              <a:t> iestatījum</a:t>
            </a:r>
            <a:r>
              <a:rPr lang="en-US" sz="2400" dirty="0" err="1">
                <a:solidFill>
                  <a:schemeClr val="tx1"/>
                </a:solidFill>
                <a:latin typeface="Calibri" panose="020F0502020204030204" pitchFamily="34" charset="0"/>
                <a:cs typeface="Calibri" panose="020F0502020204030204" pitchFamily="34" charset="0"/>
              </a:rPr>
              <a:t>i</a:t>
            </a:r>
            <a:r>
              <a:rPr lang="lv" sz="2400" dirty="0">
                <a:solidFill>
                  <a:schemeClr val="tx1"/>
                </a:solidFill>
                <a:latin typeface="Calibri" panose="020F0502020204030204" pitchFamily="34" charset="0"/>
                <a:cs typeface="Calibri" panose="020F0502020204030204" pitchFamily="34" charset="0"/>
              </a:rPr>
              <a:t> un </a:t>
            </a:r>
            <a:r>
              <a:rPr lang="en-US" sz="2400" dirty="0" err="1">
                <a:solidFill>
                  <a:schemeClr val="tx1"/>
                </a:solidFill>
                <a:latin typeface="Calibri" panose="020F0502020204030204" pitchFamily="34" charset="0"/>
                <a:cs typeface="Calibri" panose="020F0502020204030204" pitchFamily="34" charset="0"/>
              </a:rPr>
              <a:t>jā</a:t>
            </a:r>
            <a:r>
              <a:rPr lang="lv" sz="2400" dirty="0">
                <a:solidFill>
                  <a:schemeClr val="tx1"/>
                </a:solidFill>
                <a:latin typeface="Calibri" panose="020F0502020204030204" pitchFamily="34" charset="0"/>
                <a:cs typeface="Calibri" panose="020F0502020204030204" pitchFamily="34" charset="0"/>
              </a:rPr>
              <a:t>uzaicin</a:t>
            </a:r>
            <a:r>
              <a:rPr lang="en-US" sz="2400" dirty="0">
                <a:solidFill>
                  <a:schemeClr val="tx1"/>
                </a:solidFill>
                <a:latin typeface="Calibri" panose="020F0502020204030204" pitchFamily="34" charset="0"/>
                <a:cs typeface="Calibri" panose="020F0502020204030204" pitchFamily="34" charset="0"/>
              </a:rPr>
              <a:t>a</a:t>
            </a:r>
            <a:r>
              <a:rPr lang="lv" sz="2400" dirty="0">
                <a:solidFill>
                  <a:schemeClr val="tx1"/>
                </a:solidFill>
                <a:latin typeface="Calibri" panose="020F0502020204030204" pitchFamily="34" charset="0"/>
                <a:cs typeface="Calibri" panose="020F0502020204030204" pitchFamily="34" charset="0"/>
              </a:rPr>
              <a:t> papildu dalībniek</a:t>
            </a:r>
            <a:r>
              <a:rPr lang="en-US" sz="2400" dirty="0" err="1">
                <a:solidFill>
                  <a:schemeClr val="tx1"/>
                </a:solidFill>
                <a:latin typeface="Calibri" panose="020F0502020204030204" pitchFamily="34" charset="0"/>
                <a:cs typeface="Calibri" panose="020F0502020204030204" pitchFamily="34" charset="0"/>
              </a:rPr>
              <a:t>i</a:t>
            </a:r>
            <a:r>
              <a:rPr lang="lv" sz="2400" dirty="0">
                <a:solidFill>
                  <a:schemeClr val="tx1"/>
                </a:solidFill>
                <a:latin typeface="Calibri" panose="020F0502020204030204" pitchFamily="34" charset="0"/>
                <a:cs typeface="Calibri" panose="020F0502020204030204" pitchFamily="34" charset="0"/>
              </a:rPr>
              <a:t>.</a:t>
            </a:r>
          </a:p>
          <a:p>
            <a:pPr>
              <a:lnSpc>
                <a:spcPct val="90000"/>
              </a:lnSpc>
              <a:spcBef>
                <a:spcPts val="1001"/>
              </a:spcBef>
              <a:tabLst>
                <a:tab pos="0" algn="l"/>
              </a:tabLst>
            </a:pPr>
            <a:endParaRPr lang="en-US" sz="2400" b="0" strike="noStrike" spc="-1" dirty="0">
              <a:solidFill>
                <a:srgbClr val="000000"/>
              </a:solidFill>
              <a:latin typeface="Calibri"/>
            </a:endParaRPr>
          </a:p>
        </p:txBody>
      </p:sp>
      <p:sp>
        <p:nvSpPr>
          <p:cNvPr id="178" name="TextShape 2"/>
          <p:cNvSpPr txBox="1"/>
          <p:nvPr/>
        </p:nvSpPr>
        <p:spPr>
          <a:xfrm>
            <a:off x="486110" y="314518"/>
            <a:ext cx="5648400" cy="1075006"/>
          </a:xfrm>
          <a:prstGeom prst="rect">
            <a:avLst/>
          </a:prstGeom>
          <a:noFill/>
          <a:ln>
            <a:noFill/>
          </a:ln>
        </p:spPr>
        <p:txBody>
          <a:bodyPr>
            <a:normAutofit fontScale="98500"/>
          </a:bodyPr>
          <a:lstStyle/>
          <a:p>
            <a:pPr>
              <a:lnSpc>
                <a:spcPct val="90000"/>
              </a:lnSpc>
              <a:spcBef>
                <a:spcPts val="1001"/>
              </a:spcBef>
              <a:tabLst>
                <a:tab pos="0" algn="l"/>
              </a:tabLst>
            </a:pPr>
            <a:r>
              <a:rPr lang="lv" sz="3600" b="1" strike="noStrike" spc="-1" dirty="0">
                <a:solidFill>
                  <a:srgbClr val="F9A169"/>
                </a:solidFill>
                <a:latin typeface="Calibri"/>
              </a:rPr>
              <a:t>Kā sākt virtuālo tikšanos?</a:t>
            </a:r>
            <a:endParaRPr lang="en-US" sz="3600" b="0" strike="noStrike" spc="-1" dirty="0">
              <a:solidFill>
                <a:srgbClr val="000000"/>
              </a:solidFill>
              <a:latin typeface="Calibri"/>
            </a:endParaRPr>
          </a:p>
          <a:p>
            <a:pPr>
              <a:lnSpc>
                <a:spcPct val="90000"/>
              </a:lnSpc>
              <a:spcBef>
                <a:spcPts val="1001"/>
              </a:spcBef>
              <a:tabLst>
                <a:tab pos="0" algn="l"/>
              </a:tabLst>
            </a:pPr>
            <a:endParaRPr lang="en-US" sz="3600" b="0" strike="noStrike" spc="-1" dirty="0">
              <a:solidFill>
                <a:srgbClr val="000000"/>
              </a:solidFill>
              <a:latin typeface="Calibri"/>
            </a:endParaRPr>
          </a:p>
        </p:txBody>
      </p:sp>
      <p:pic>
        <p:nvPicPr>
          <p:cNvPr id="3" name="Imagen 2">
            <a:extLst>
              <a:ext uri="{FF2B5EF4-FFF2-40B4-BE49-F238E27FC236}">
                <a16:creationId xmlns:a16="http://schemas.microsoft.com/office/drawing/2014/main" id="{2BE46B3E-64FD-5C16-488A-7C9D071C6A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877" t="-5877" r="-1" b="4656"/>
          <a:stretch/>
        </p:blipFill>
        <p:spPr>
          <a:xfrm>
            <a:off x="7127506" y="1389524"/>
            <a:ext cx="4779909" cy="2391176"/>
          </a:xfrm>
          <a:prstGeom prst="rect">
            <a:avLst/>
          </a:prstGeom>
        </p:spPr>
      </p:pic>
      <p:sp>
        <p:nvSpPr>
          <p:cNvPr id="4" name="Flecha: hacia abajo 3">
            <a:extLst>
              <a:ext uri="{FF2B5EF4-FFF2-40B4-BE49-F238E27FC236}">
                <a16:creationId xmlns:a16="http://schemas.microsoft.com/office/drawing/2014/main" id="{67F4C907-61F6-CF31-AC9A-1B9281669E6F}"/>
              </a:ext>
            </a:extLst>
          </p:cNvPr>
          <p:cNvSpPr/>
          <p:nvPr/>
        </p:nvSpPr>
        <p:spPr>
          <a:xfrm>
            <a:off x="8483225" y="1376432"/>
            <a:ext cx="275763" cy="8364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CuadroTexto 1">
            <a:extLst>
              <a:ext uri="{FF2B5EF4-FFF2-40B4-BE49-F238E27FC236}">
                <a16:creationId xmlns:a16="http://schemas.microsoft.com/office/drawing/2014/main" id="{FC29EB7F-208E-4BF2-3B29-CC9899359008}"/>
              </a:ext>
            </a:extLst>
          </p:cNvPr>
          <p:cNvSpPr txBox="1"/>
          <p:nvPr/>
        </p:nvSpPr>
        <p:spPr>
          <a:xfrm>
            <a:off x="6752774" y="266644"/>
            <a:ext cx="4122821" cy="1200329"/>
          </a:xfrm>
          <a:prstGeom prst="rect">
            <a:avLst/>
          </a:prstGeom>
          <a:noFill/>
        </p:spPr>
        <p:txBody>
          <a:bodyPr wrap="square" rtlCol="0">
            <a:spAutoFit/>
          </a:bodyPr>
          <a:lstStyle/>
          <a:p>
            <a:r>
              <a:rPr lang="lv" sz="1800" dirty="0">
                <a:solidFill>
                  <a:schemeClr val="tx1"/>
                </a:solidFill>
              </a:rPr>
              <a:t>Lai sāktu virtuālo tikšanos, jā</a:t>
            </a:r>
            <a:r>
              <a:rPr lang="en-US" sz="1800" dirty="0" err="1">
                <a:solidFill>
                  <a:schemeClr val="tx1"/>
                </a:solidFill>
              </a:rPr>
              <a:t>uz</a:t>
            </a:r>
            <a:r>
              <a:rPr lang="lv" sz="1800" dirty="0">
                <a:solidFill>
                  <a:schemeClr val="tx1"/>
                </a:solidFill>
              </a:rPr>
              <a:t>rāda </a:t>
            </a:r>
            <a:r>
              <a:rPr lang="en-US" sz="1800" dirty="0" err="1">
                <a:solidFill>
                  <a:schemeClr val="tx1"/>
                </a:solidFill>
              </a:rPr>
              <a:t>savs</a:t>
            </a:r>
            <a:r>
              <a:rPr lang="lv" sz="1800" dirty="0">
                <a:solidFill>
                  <a:schemeClr val="tx1"/>
                </a:solidFill>
              </a:rPr>
              <a:t> vārds. </a:t>
            </a:r>
            <a:r>
              <a:rPr lang="lv" dirty="0">
                <a:solidFill>
                  <a:schemeClr val="tx1"/>
                </a:solidFill>
              </a:rPr>
              <a:t>Kad vārds ir norādīts, noklikšķiniet uz saites, lai piekļūtu </a:t>
            </a:r>
            <a:r>
              <a:rPr lang="en-US" dirty="0" err="1">
                <a:solidFill>
                  <a:schemeClr val="tx1"/>
                </a:solidFill>
              </a:rPr>
              <a:t>virtuālajai</a:t>
            </a:r>
            <a:r>
              <a:rPr lang="en-US" dirty="0">
                <a:solidFill>
                  <a:schemeClr val="tx1"/>
                </a:solidFill>
              </a:rPr>
              <a:t> </a:t>
            </a:r>
            <a:r>
              <a:rPr lang="lv" dirty="0">
                <a:solidFill>
                  <a:schemeClr val="tx1"/>
                </a:solidFill>
              </a:rPr>
              <a:t>telpai.</a:t>
            </a:r>
          </a:p>
          <a:p>
            <a:endParaRPr lang="es-ES" dirty="0"/>
          </a:p>
        </p:txBody>
      </p:sp>
      <p:pic>
        <p:nvPicPr>
          <p:cNvPr id="6" name="Imagen 5">
            <a:extLst>
              <a:ext uri="{FF2B5EF4-FFF2-40B4-BE49-F238E27FC236}">
                <a16:creationId xmlns:a16="http://schemas.microsoft.com/office/drawing/2014/main" id="{91729C79-C870-EDAC-85FD-3517981E7C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28"/>
          <a:stretch/>
        </p:blipFill>
        <p:spPr>
          <a:xfrm>
            <a:off x="7415784" y="3926824"/>
            <a:ext cx="4491631" cy="2037348"/>
          </a:xfrm>
          <a:prstGeom prst="rect">
            <a:avLst/>
          </a:prstGeom>
        </p:spPr>
      </p:pic>
      <p:sp>
        <p:nvSpPr>
          <p:cNvPr id="9" name="Flecha: hacia abajo 8">
            <a:extLst>
              <a:ext uri="{FF2B5EF4-FFF2-40B4-BE49-F238E27FC236}">
                <a16:creationId xmlns:a16="http://schemas.microsoft.com/office/drawing/2014/main" id="{C9B4DC8E-D430-748B-F218-8D95911F0508}"/>
              </a:ext>
            </a:extLst>
          </p:cNvPr>
          <p:cNvSpPr/>
          <p:nvPr/>
        </p:nvSpPr>
        <p:spPr>
          <a:xfrm rot="18418872">
            <a:off x="6610238" y="3962339"/>
            <a:ext cx="285072" cy="18602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26" name="Picture 2" descr="About Jitsi Meet | Free Video Conferencing Solutions">
            <a:extLst>
              <a:ext uri="{FF2B5EF4-FFF2-40B4-BE49-F238E27FC236}">
                <a16:creationId xmlns:a16="http://schemas.microsoft.com/office/drawing/2014/main" id="{C4069051-EDAC-D09E-9AE6-DBC65F10E7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2281" y="4945498"/>
            <a:ext cx="2040520" cy="107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397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en-IE" dirty="0"/>
              <a:t>3. tēma: </a:t>
            </a:r>
            <a:r>
              <a:rPr lang="en-IE" sz="3600" dirty="0"/>
              <a:t>Sadarbība, izmantojot digitālās tehnoloģijas</a:t>
            </a:r>
          </a:p>
          <a:p>
            <a:endParaRPr lang="en-IE" dirty="0"/>
          </a:p>
        </p:txBody>
      </p:sp>
      <p:pic>
        <p:nvPicPr>
          <p:cNvPr id="6" name="Picture Placeholder 5">
            <a:extLst>
              <a:ext uri="{FF2B5EF4-FFF2-40B4-BE49-F238E27FC236}">
                <a16:creationId xmlns:a16="http://schemas.microsoft.com/office/drawing/2014/main" id="{32BC4CE5-B84B-91C8-7122-EA9524173CB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559" b="12559"/>
          <a:stretch>
            <a:fillRect/>
          </a:stretch>
        </p:blipFill>
        <p:spPr/>
      </p:pic>
    </p:spTree>
    <p:extLst>
      <p:ext uri="{BB962C8B-B14F-4D97-AF65-F5344CB8AC3E}">
        <p14:creationId xmlns:p14="http://schemas.microsoft.com/office/powerpoint/2010/main" val="2917785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447065" y="1409992"/>
            <a:ext cx="11102510" cy="4038015"/>
          </a:xfrm>
        </p:spPr>
        <p:txBody>
          <a:bodyPr/>
          <a:lstStyle/>
          <a:p>
            <a:r>
              <a:rPr lang="en-US" dirty="0" err="1"/>
              <a:t>Pirms</a:t>
            </a:r>
            <a:r>
              <a:rPr lang="en-US" dirty="0"/>
              <a:t> </a:t>
            </a:r>
            <a:r>
              <a:rPr lang="en-US" dirty="0" err="1"/>
              <a:t>mēs</a:t>
            </a:r>
            <a:r>
              <a:rPr lang="en-US" dirty="0"/>
              <a:t> </a:t>
            </a:r>
            <a:r>
              <a:rPr lang="en-US" dirty="0" err="1"/>
              <a:t>uzsākam</a:t>
            </a:r>
            <a:r>
              <a:rPr lang="en-US" dirty="0"/>
              <a:t> 3.tēmu, </a:t>
            </a:r>
            <a:r>
              <a:rPr lang="en-US" dirty="0" err="1"/>
              <a:t>dažas</a:t>
            </a:r>
            <a:r>
              <a:rPr lang="en-US" dirty="0"/>
              <a:t> </a:t>
            </a:r>
            <a:r>
              <a:rPr lang="en-US" dirty="0" err="1"/>
              <a:t>noderīgas</a:t>
            </a:r>
            <a:r>
              <a:rPr lang="en-US" dirty="0"/>
              <a:t> </a:t>
            </a:r>
            <a:r>
              <a:rPr lang="en-US" dirty="0" err="1"/>
              <a:t>definīcijas</a:t>
            </a:r>
            <a:r>
              <a:rPr lang="en-US" dirty="0"/>
              <a:t> </a:t>
            </a:r>
            <a:r>
              <a:rPr lang="en-US" dirty="0" err="1"/>
              <a:t>palīdzēs</a:t>
            </a:r>
            <a:r>
              <a:rPr lang="en-US" dirty="0"/>
              <a:t> </a:t>
            </a:r>
            <a:r>
              <a:rPr lang="en-US" dirty="0" err="1"/>
              <a:t>jums</a:t>
            </a:r>
            <a:r>
              <a:rPr lang="en-US" dirty="0"/>
              <a:t> </a:t>
            </a:r>
            <a:r>
              <a:rPr lang="en-US" dirty="0" err="1"/>
              <a:t>saprast</a:t>
            </a:r>
            <a:r>
              <a:rPr lang="en-US" dirty="0"/>
              <a:t> </a:t>
            </a:r>
            <a:r>
              <a:rPr lang="en-US" dirty="0" err="1"/>
              <a:t>šajā</a:t>
            </a:r>
            <a:r>
              <a:rPr lang="en-US" dirty="0"/>
              <a:t> </a:t>
            </a:r>
            <a:r>
              <a:rPr lang="en-US" dirty="0" err="1"/>
              <a:t>modulī</a:t>
            </a:r>
            <a:r>
              <a:rPr lang="en-US" dirty="0"/>
              <a:t> </a:t>
            </a:r>
            <a:r>
              <a:rPr lang="en-US" dirty="0" err="1"/>
              <a:t>sniegto</a:t>
            </a:r>
            <a:r>
              <a:rPr lang="en-US" dirty="0"/>
              <a:t> </a:t>
            </a:r>
            <a:r>
              <a:rPr lang="en-US" dirty="0" err="1"/>
              <a:t>informāciju</a:t>
            </a:r>
            <a:r>
              <a:rPr lang="en-US" dirty="0"/>
              <a:t>.</a:t>
            </a:r>
          </a:p>
          <a:p>
            <a:pPr marL="342900" indent="-342900">
              <a:buFont typeface="Arial" panose="020B0604020202020204" pitchFamily="34" charset="0"/>
              <a:buChar char="•"/>
            </a:pPr>
            <a:r>
              <a:rPr lang="en-US" sz="2400" b="1" dirty="0" err="1"/>
              <a:t>Sadarbība</a:t>
            </a:r>
            <a:r>
              <a:rPr lang="en-US" sz="2400" b="1" dirty="0"/>
              <a:t> </a:t>
            </a:r>
            <a:r>
              <a:rPr lang="en-US" sz="2400" dirty="0" err="1"/>
              <a:t>ir</a:t>
            </a:r>
            <a:r>
              <a:rPr lang="en-US" sz="2400" dirty="0"/>
              <a:t> </a:t>
            </a:r>
            <a:r>
              <a:rPr lang="en-US" sz="2400" dirty="0" err="1"/>
              <a:t>komunikācija</a:t>
            </a:r>
            <a:r>
              <a:rPr lang="en-US" sz="2400" dirty="0"/>
              <a:t> </a:t>
            </a:r>
            <a:r>
              <a:rPr lang="en-US" sz="2400" dirty="0" err="1"/>
              <a:t>vai</a:t>
            </a:r>
            <a:r>
              <a:rPr lang="en-US" sz="2400" dirty="0"/>
              <a:t> </a:t>
            </a:r>
            <a:r>
              <a:rPr lang="en-US" sz="2400" dirty="0" err="1"/>
              <a:t>tieša</a:t>
            </a:r>
            <a:r>
              <a:rPr lang="en-US" sz="2400" dirty="0"/>
              <a:t> </a:t>
            </a:r>
            <a:r>
              <a:rPr lang="en-US" sz="2400" dirty="0" err="1"/>
              <a:t>iesaiste</a:t>
            </a:r>
            <a:r>
              <a:rPr lang="en-US" sz="2400" dirty="0"/>
              <a:t> </a:t>
            </a:r>
            <a:r>
              <a:rPr lang="en-US" sz="2400" dirty="0" err="1"/>
              <a:t>ar</a:t>
            </a:r>
            <a:r>
              <a:rPr lang="en-US" sz="2400" dirty="0"/>
              <a:t> </a:t>
            </a:r>
            <a:r>
              <a:rPr lang="en-US" sz="2400" dirty="0" err="1"/>
              <a:t>kādu</a:t>
            </a:r>
            <a:r>
              <a:rPr lang="en-US" sz="2400" dirty="0"/>
              <a:t>. </a:t>
            </a:r>
            <a:r>
              <a:rPr lang="en-US" sz="2400" dirty="0" err="1"/>
              <a:t>Tā</a:t>
            </a:r>
            <a:r>
              <a:rPr lang="en-US" sz="2400" dirty="0"/>
              <a:t> </a:t>
            </a:r>
            <a:r>
              <a:rPr lang="en-US" sz="2400" dirty="0" err="1"/>
              <a:t>var</a:t>
            </a:r>
            <a:r>
              <a:rPr lang="en-US" sz="2400" dirty="0"/>
              <a:t> dot </a:t>
            </a:r>
            <a:r>
              <a:rPr lang="en-US" sz="2400" dirty="0" err="1"/>
              <a:t>iespēju</a:t>
            </a:r>
            <a:r>
              <a:rPr lang="en-US" sz="2400" dirty="0"/>
              <a:t> </a:t>
            </a:r>
            <a:r>
              <a:rPr lang="en-US" sz="2400" dirty="0" err="1"/>
              <a:t>izglītojamajiem</a:t>
            </a:r>
            <a:r>
              <a:rPr lang="en-US" sz="2400" dirty="0"/>
              <a:t> </a:t>
            </a:r>
            <a:r>
              <a:rPr lang="en-US" sz="2400" dirty="0" err="1"/>
              <a:t>komunicēt</a:t>
            </a:r>
            <a:r>
              <a:rPr lang="en-US" sz="2400" dirty="0"/>
              <a:t> </a:t>
            </a:r>
            <a:r>
              <a:rPr lang="en-US" sz="2400" dirty="0" err="1"/>
              <a:t>notikuma</a:t>
            </a:r>
            <a:r>
              <a:rPr lang="en-US" sz="2400" dirty="0"/>
              <a:t> </a:t>
            </a:r>
            <a:r>
              <a:rPr lang="en-US" sz="2400" dirty="0" err="1"/>
              <a:t>laikā</a:t>
            </a:r>
            <a:r>
              <a:rPr lang="en-US" sz="2400" dirty="0"/>
              <a:t> </a:t>
            </a:r>
            <a:r>
              <a:rPr lang="en-US" sz="2400" dirty="0" err="1"/>
              <a:t>savā</a:t>
            </a:r>
            <a:r>
              <a:rPr lang="en-US" sz="2400" dirty="0"/>
              <a:t> </a:t>
            </a:r>
            <a:r>
              <a:rPr lang="en-US" sz="2400" dirty="0" err="1"/>
              <a:t>starpā</a:t>
            </a:r>
            <a:r>
              <a:rPr lang="en-US" sz="2400" dirty="0"/>
              <a:t> un </a:t>
            </a:r>
            <a:r>
              <a:rPr lang="en-US" sz="2400" dirty="0" err="1"/>
              <a:t>ar</a:t>
            </a:r>
            <a:r>
              <a:rPr lang="en-US" sz="2400" dirty="0"/>
              <a:t> </a:t>
            </a:r>
            <a:r>
              <a:rPr lang="en-US" sz="2400" dirty="0" err="1"/>
              <a:t>moderatoriem</a:t>
            </a:r>
            <a:r>
              <a:rPr lang="en-US" dirty="0"/>
              <a:t>, </a:t>
            </a:r>
            <a:r>
              <a:rPr lang="en-US" dirty="0" err="1"/>
              <a:t>izmantojot</a:t>
            </a:r>
            <a:r>
              <a:rPr lang="en-US" dirty="0"/>
              <a:t> </a:t>
            </a:r>
            <a:r>
              <a:rPr lang="en-US" dirty="0" err="1"/>
              <a:t>tehnoloģijas</a:t>
            </a:r>
            <a:r>
              <a:rPr lang="en-US" sz="2400" dirty="0"/>
              <a:t>. </a:t>
            </a:r>
            <a:r>
              <a:rPr lang="en-US" sz="2400" dirty="0" err="1"/>
              <a:t>Mēs</a:t>
            </a:r>
            <a:r>
              <a:rPr lang="en-US" sz="2400" dirty="0"/>
              <a:t> </a:t>
            </a:r>
            <a:r>
              <a:rPr lang="en-US" sz="2400" dirty="0" err="1"/>
              <a:t>varam</a:t>
            </a:r>
            <a:r>
              <a:rPr lang="en-US" sz="2400" dirty="0"/>
              <a:t> </a:t>
            </a:r>
            <a:r>
              <a:rPr lang="en-US" sz="2400" dirty="0" err="1"/>
              <a:t>lietot</a:t>
            </a:r>
            <a:r>
              <a:rPr lang="en-US" sz="2400" dirty="0"/>
              <a:t> </a:t>
            </a:r>
            <a:r>
              <a:rPr lang="en-US" sz="2400" dirty="0" err="1"/>
              <a:t>tērzēšanu</a:t>
            </a:r>
            <a:r>
              <a:rPr lang="en-US" sz="2400" dirty="0"/>
              <a:t>, </a:t>
            </a:r>
            <a:r>
              <a:rPr lang="en-US" sz="2400" dirty="0" err="1"/>
              <a:t>emocijzīmes</a:t>
            </a:r>
            <a:r>
              <a:rPr lang="en-US" sz="2400" dirty="0"/>
              <a:t>, </a:t>
            </a:r>
            <a:r>
              <a:rPr lang="en-US" sz="2400" dirty="0" err="1"/>
              <a:t>aptaujas</a:t>
            </a:r>
            <a:r>
              <a:rPr lang="en-US" sz="2400" dirty="0"/>
              <a:t>, </a:t>
            </a:r>
            <a:r>
              <a:rPr lang="en-US" sz="2400" dirty="0" err="1"/>
              <a:t>baltās</a:t>
            </a:r>
            <a:r>
              <a:rPr lang="en-US" sz="2400" dirty="0"/>
              <a:t> </a:t>
            </a:r>
            <a:r>
              <a:rPr lang="en-US" sz="2400" dirty="0" err="1"/>
              <a:t>tāfeles</a:t>
            </a:r>
            <a:r>
              <a:rPr lang="en-US" sz="2400" dirty="0"/>
              <a:t>, </a:t>
            </a:r>
            <a:r>
              <a:rPr lang="en-US" sz="2400" dirty="0" err="1"/>
              <a:t>izlaušanās</a:t>
            </a:r>
            <a:r>
              <a:rPr lang="en-US" sz="2400" dirty="0"/>
              <a:t> </a:t>
            </a:r>
            <a:r>
              <a:rPr lang="en-US" sz="2400" dirty="0" err="1"/>
              <a:t>telpas</a:t>
            </a:r>
            <a:r>
              <a:rPr lang="en-US" sz="2400" dirty="0"/>
              <a:t>, </a:t>
            </a:r>
            <a:r>
              <a:rPr lang="en-US" sz="2400" dirty="0" err="1"/>
              <a:t>dalīšanos</a:t>
            </a:r>
            <a:r>
              <a:rPr lang="en-US" sz="2400" dirty="0"/>
              <a:t> </a:t>
            </a:r>
            <a:r>
              <a:rPr lang="en-US" sz="2400" dirty="0" err="1"/>
              <a:t>ar</a:t>
            </a:r>
            <a:r>
              <a:rPr lang="en-US" sz="2400" dirty="0"/>
              <a:t> </a:t>
            </a:r>
            <a:r>
              <a:rPr lang="en-US" dirty="0" err="1"/>
              <a:t>aplikācijām</a:t>
            </a:r>
            <a:r>
              <a:rPr lang="en-US" dirty="0"/>
              <a:t> un </a:t>
            </a:r>
            <a:r>
              <a:rPr lang="en-US" dirty="0" err="1"/>
              <a:t>tīmekļa</a:t>
            </a:r>
            <a:r>
              <a:rPr lang="en-US" dirty="0"/>
              <a:t> </a:t>
            </a:r>
            <a:r>
              <a:rPr lang="en-US" dirty="0" err="1"/>
              <a:t>pārlūkošanu</a:t>
            </a:r>
            <a:r>
              <a:rPr lang="en-US" dirty="0"/>
              <a:t>.</a:t>
            </a:r>
            <a:r>
              <a:rPr lang="en-US" sz="2400" dirty="0"/>
              <a:t> </a:t>
            </a:r>
          </a:p>
          <a:p>
            <a:pPr marL="342900" indent="-342900">
              <a:buFont typeface="Arial" panose="020B0604020202020204" pitchFamily="34" charset="0"/>
              <a:buChar char="•"/>
            </a:pPr>
            <a:r>
              <a:rPr lang="en-US" sz="2400" dirty="0" err="1"/>
              <a:t>Mācīšanās</a:t>
            </a:r>
            <a:r>
              <a:rPr lang="en-US" sz="2400" dirty="0"/>
              <a:t> </a:t>
            </a:r>
            <a:r>
              <a:rPr lang="en-US" sz="2400" dirty="0" err="1"/>
              <a:t>notiek</a:t>
            </a:r>
            <a:r>
              <a:rPr lang="en-US" sz="2400" dirty="0"/>
              <a:t> </a:t>
            </a:r>
            <a:r>
              <a:rPr lang="en-US" b="1" dirty="0" err="1"/>
              <a:t>s</a:t>
            </a:r>
            <a:r>
              <a:rPr lang="en-US" sz="2400" b="1" dirty="0" err="1"/>
              <a:t>adarbības</a:t>
            </a:r>
            <a:r>
              <a:rPr lang="en-US" sz="2400" b="1" dirty="0"/>
              <a:t> </a:t>
            </a:r>
            <a:r>
              <a:rPr lang="en-US" sz="2400" dirty="0" err="1"/>
              <a:t>laikā</a:t>
            </a:r>
            <a:r>
              <a:rPr lang="en-US" sz="2400" dirty="0"/>
              <a:t>. </a:t>
            </a:r>
            <a:r>
              <a:rPr lang="en-US" sz="2400" dirty="0" err="1"/>
              <a:t>Tā</a:t>
            </a:r>
            <a:r>
              <a:rPr lang="en-US" sz="2400" dirty="0"/>
              <a:t> </a:t>
            </a:r>
            <a:r>
              <a:rPr lang="en-US" sz="2400" dirty="0" err="1"/>
              <a:t>ļauj</a:t>
            </a:r>
            <a:r>
              <a:rPr lang="en-US" sz="2400" dirty="0"/>
              <a:t> </a:t>
            </a:r>
            <a:r>
              <a:rPr lang="en-US" sz="2400" dirty="0" err="1"/>
              <a:t>tiem</a:t>
            </a:r>
            <a:r>
              <a:rPr lang="en-US" sz="2400" dirty="0"/>
              <a:t>, </a:t>
            </a:r>
            <a:r>
              <a:rPr lang="en-US" sz="2400" dirty="0" err="1"/>
              <a:t>kas</a:t>
            </a:r>
            <a:r>
              <a:rPr lang="en-US" sz="2400" dirty="0"/>
              <a:t> </a:t>
            </a:r>
            <a:r>
              <a:rPr lang="en-US" sz="2400" dirty="0" err="1"/>
              <a:t>mācās</a:t>
            </a:r>
            <a:r>
              <a:rPr lang="en-US" dirty="0"/>
              <a:t>, </a:t>
            </a:r>
            <a:r>
              <a:rPr lang="en-US" dirty="0" err="1"/>
              <a:t>balstīties</a:t>
            </a:r>
            <a:r>
              <a:rPr lang="en-US" dirty="0"/>
              <a:t> </a:t>
            </a:r>
            <a:r>
              <a:rPr lang="en-US" dirty="0" err="1"/>
              <a:t>uz</a:t>
            </a:r>
            <a:r>
              <a:rPr lang="en-US" dirty="0"/>
              <a:t> </a:t>
            </a:r>
            <a:r>
              <a:rPr lang="en-US" dirty="0" err="1"/>
              <a:t>pamata</a:t>
            </a:r>
            <a:r>
              <a:rPr lang="en-US" dirty="0"/>
              <a:t> </a:t>
            </a:r>
            <a:r>
              <a:rPr lang="en-US" dirty="0" err="1"/>
              <a:t>informāciju</a:t>
            </a:r>
            <a:r>
              <a:rPr lang="en-US" dirty="0"/>
              <a:t>, </a:t>
            </a:r>
            <a:r>
              <a:rPr lang="en-US" dirty="0" err="1"/>
              <a:t>ko</a:t>
            </a:r>
            <a:r>
              <a:rPr lang="en-US" dirty="0"/>
              <a:t> </a:t>
            </a:r>
            <a:r>
              <a:rPr lang="en-US" dirty="0" err="1"/>
              <a:t>viņi</a:t>
            </a:r>
            <a:r>
              <a:rPr lang="en-US" dirty="0"/>
              <a:t> </a:t>
            </a:r>
            <a:r>
              <a:rPr lang="en-US" dirty="0" err="1"/>
              <a:t>varētu</a:t>
            </a:r>
            <a:r>
              <a:rPr lang="en-US" dirty="0"/>
              <a:t> </a:t>
            </a:r>
            <a:r>
              <a:rPr lang="en-US" dirty="0" err="1"/>
              <a:t>būt</a:t>
            </a:r>
            <a:r>
              <a:rPr lang="en-US" dirty="0"/>
              <a:t> </a:t>
            </a:r>
            <a:r>
              <a:rPr lang="en-US" dirty="0" err="1"/>
              <a:t>apguvuši</a:t>
            </a:r>
            <a:r>
              <a:rPr lang="en-US" dirty="0"/>
              <a:t> no </a:t>
            </a:r>
            <a:r>
              <a:rPr lang="en-US" dirty="0" err="1"/>
              <a:t>kursa</a:t>
            </a:r>
            <a:r>
              <a:rPr lang="en-US" dirty="0"/>
              <a:t> </a:t>
            </a:r>
            <a:r>
              <a:rPr lang="en-US" dirty="0" err="1"/>
              <a:t>satura</a:t>
            </a:r>
            <a:r>
              <a:rPr lang="en-US" dirty="0"/>
              <a:t>, </a:t>
            </a:r>
            <a:r>
              <a:rPr lang="en-US" dirty="0" err="1"/>
              <a:t>piemēram</a:t>
            </a:r>
            <a:r>
              <a:rPr lang="en-US" dirty="0"/>
              <a:t>, </a:t>
            </a:r>
            <a:r>
              <a:rPr lang="en-US" dirty="0" err="1"/>
              <a:t>lasot</a:t>
            </a:r>
            <a:r>
              <a:rPr lang="en-US" dirty="0"/>
              <a:t> </a:t>
            </a:r>
            <a:r>
              <a:rPr lang="en-US" dirty="0" err="1"/>
              <a:t>vai</a:t>
            </a:r>
            <a:r>
              <a:rPr lang="en-US" dirty="0"/>
              <a:t> </a:t>
            </a:r>
            <a:r>
              <a:rPr lang="en-US" dirty="0" err="1"/>
              <a:t>skatoties</a:t>
            </a:r>
            <a:r>
              <a:rPr lang="en-US" dirty="0"/>
              <a:t> video. </a:t>
            </a:r>
            <a:r>
              <a:rPr lang="en-US" sz="2400" dirty="0" err="1"/>
              <a:t>Izglītojamie</a:t>
            </a:r>
            <a:r>
              <a:rPr lang="en-US" sz="2400" dirty="0"/>
              <a:t> </a:t>
            </a:r>
            <a:r>
              <a:rPr lang="en-US" sz="2400" dirty="0" err="1"/>
              <a:t>gūst</a:t>
            </a:r>
            <a:r>
              <a:rPr lang="en-US" sz="2400" dirty="0"/>
              <a:t> </a:t>
            </a:r>
            <a:r>
              <a:rPr lang="en-US" sz="2400" dirty="0" err="1"/>
              <a:t>praksi</a:t>
            </a:r>
            <a:r>
              <a:rPr lang="en-US" sz="2400" dirty="0"/>
              <a:t>, </a:t>
            </a:r>
            <a:r>
              <a:rPr lang="en-US" sz="2400" dirty="0" err="1"/>
              <a:t>sadarbojoties</a:t>
            </a:r>
            <a:r>
              <a:rPr lang="en-US" sz="2400" dirty="0"/>
              <a:t>. </a:t>
            </a:r>
            <a:r>
              <a:rPr lang="en-US" sz="2400" dirty="0" err="1"/>
              <a:t>Tas</a:t>
            </a:r>
            <a:r>
              <a:rPr lang="en-US" sz="2400" dirty="0"/>
              <a:t> </a:t>
            </a:r>
            <a:r>
              <a:rPr lang="en-US" sz="2400" dirty="0" err="1"/>
              <a:t>ļauj</a:t>
            </a:r>
            <a:r>
              <a:rPr lang="en-US" sz="2400" dirty="0"/>
              <a:t> </a:t>
            </a:r>
            <a:r>
              <a:rPr lang="en-US" sz="2400" dirty="0" err="1"/>
              <a:t>izglītojamajiem</a:t>
            </a:r>
            <a:r>
              <a:rPr lang="en-US" sz="2400" dirty="0"/>
              <a:t> </a:t>
            </a:r>
            <a:r>
              <a:rPr lang="en-US" sz="2400" dirty="0" err="1"/>
              <a:t>sākt</a:t>
            </a:r>
            <a:r>
              <a:rPr lang="en-US" sz="2400" dirty="0"/>
              <a:t> </a:t>
            </a:r>
            <a:r>
              <a:rPr lang="en-US" sz="2400" dirty="0" err="1"/>
              <a:t>domāt</a:t>
            </a:r>
            <a:r>
              <a:rPr lang="en-US" sz="2400" dirty="0"/>
              <a:t> </a:t>
            </a:r>
            <a:r>
              <a:rPr lang="en-US" sz="2400" dirty="0" err="1"/>
              <a:t>augstāka</a:t>
            </a:r>
            <a:r>
              <a:rPr lang="en-US" sz="2400" dirty="0"/>
              <a:t> </a:t>
            </a:r>
            <a:r>
              <a:rPr lang="en-US" sz="2400" dirty="0" err="1"/>
              <a:t>līmenī</a:t>
            </a:r>
            <a:r>
              <a:rPr lang="en-US" sz="2400" dirty="0"/>
              <a:t>, </a:t>
            </a:r>
            <a:r>
              <a:rPr lang="en-US" sz="2400" dirty="0" err="1"/>
              <a:t>tādā</a:t>
            </a:r>
            <a:r>
              <a:rPr lang="en-US" sz="2400" dirty="0"/>
              <a:t> </a:t>
            </a:r>
            <a:r>
              <a:rPr lang="en-US" sz="2400" dirty="0" err="1"/>
              <a:t>kā</a:t>
            </a:r>
            <a:r>
              <a:rPr lang="en-US" sz="2400" dirty="0"/>
              <a:t> </a:t>
            </a:r>
            <a:r>
              <a:rPr lang="en-US" sz="2400" dirty="0" err="1"/>
              <a:t>problēmu</a:t>
            </a:r>
            <a:r>
              <a:rPr lang="en-US" sz="2400" dirty="0"/>
              <a:t> </a:t>
            </a:r>
            <a:r>
              <a:rPr lang="en-US" sz="2400" dirty="0" err="1"/>
              <a:t>risināšana</a:t>
            </a:r>
            <a:r>
              <a:rPr lang="en-US" sz="2400" dirty="0"/>
              <a:t>. </a:t>
            </a:r>
            <a:endParaRPr lang="en-US" b="1" dirty="0"/>
          </a:p>
          <a:p>
            <a:endParaRPr lang="en-US" dirty="0"/>
          </a:p>
          <a:p>
            <a:endParaRPr lang="x-none"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a:t>Svarīgākās definīcijas 	</a:t>
            </a:r>
            <a:endParaRPr lang="x-none" dirty="0"/>
          </a:p>
        </p:txBody>
      </p:sp>
    </p:spTree>
    <p:extLst>
      <p:ext uri="{BB962C8B-B14F-4D97-AF65-F5344CB8AC3E}">
        <p14:creationId xmlns:p14="http://schemas.microsoft.com/office/powerpoint/2010/main" val="803251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B3468B6-DA1F-B219-D2F0-C93576F9F3C7}"/>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3211" r="13211"/>
          <a:stretch>
            <a:fillRect/>
          </a:stretch>
        </p:blipFill>
        <p:spPr/>
      </p:pic>
      <p:sp>
        <p:nvSpPr>
          <p:cNvPr id="5" name="Text Placeholder 4">
            <a:extLst>
              <a:ext uri="{FF2B5EF4-FFF2-40B4-BE49-F238E27FC236}">
                <a16:creationId xmlns:a16="http://schemas.microsoft.com/office/drawing/2014/main" id="{9F53F2DB-FE09-CBC9-A4B5-6C210FD47416}"/>
              </a:ext>
            </a:extLst>
          </p:cNvPr>
          <p:cNvSpPr>
            <a:spLocks noGrp="1"/>
          </p:cNvSpPr>
          <p:nvPr>
            <p:ph type="body" sz="quarter" idx="27"/>
          </p:nvPr>
        </p:nvSpPr>
        <p:spPr>
          <a:xfrm>
            <a:off x="293070" y="1378145"/>
            <a:ext cx="5477962" cy="4358081"/>
          </a:xfrm>
        </p:spPr>
        <p:txBody>
          <a:bodyPr/>
          <a:lstStyle/>
          <a:p>
            <a:r>
              <a:rPr lang="en-IE" dirty="0"/>
              <a:t>Mēs varam sadarboties, lietojot digitālās tehnoloģijas dažādos veidos. </a:t>
            </a:r>
          </a:p>
          <a:p>
            <a:r>
              <a:rPr lang="en-IE" dirty="0" err="1"/>
              <a:t>Šajā</a:t>
            </a:r>
            <a:r>
              <a:rPr lang="en-IE" dirty="0"/>
              <a:t> tēmā mēs apskatīsim vairākus atšķirīgus digitālos rīkus, kuri var tikt lietoti, lai palīdzētu jums sadarboties tiešsaistē. </a:t>
            </a:r>
          </a:p>
          <a:p>
            <a:r>
              <a:rPr lang="en-IE" dirty="0" err="1"/>
              <a:t>Sadarbību</a:t>
            </a:r>
            <a:r>
              <a:rPr lang="en-IE" dirty="0"/>
              <a:t> tiešsaistē var veikt dažādos veidos, piemēram, vairāki cilvēki tiešsaistē strādā ar dokumentiem vienlaicīgi, darbojoties prāta  vētrās vai radot idejas, savienojoties vai tīklojot ar citiem profesionāļiem, vai pat radot piezīmes kopā. </a:t>
            </a:r>
          </a:p>
        </p:txBody>
      </p:sp>
      <p:sp>
        <p:nvSpPr>
          <p:cNvPr id="4" name="Text Placeholder 3">
            <a:extLst>
              <a:ext uri="{FF2B5EF4-FFF2-40B4-BE49-F238E27FC236}">
                <a16:creationId xmlns:a16="http://schemas.microsoft.com/office/drawing/2014/main" id="{34174EB7-A254-56F1-DE0E-3541E72CF1FF}"/>
              </a:ext>
            </a:extLst>
          </p:cNvPr>
          <p:cNvSpPr>
            <a:spLocks noGrp="1"/>
          </p:cNvSpPr>
          <p:nvPr>
            <p:ph type="body" sz="quarter" idx="18"/>
          </p:nvPr>
        </p:nvSpPr>
        <p:spPr>
          <a:xfrm>
            <a:off x="447066" y="309491"/>
            <a:ext cx="5648934" cy="1042231"/>
          </a:xfrm>
        </p:spPr>
        <p:txBody>
          <a:bodyPr>
            <a:normAutofit lnSpcReduction="10000"/>
          </a:bodyPr>
          <a:lstStyle/>
          <a:p>
            <a:r>
              <a:rPr lang="en-IE" dirty="0"/>
              <a:t>Sadarbošanās ar </a:t>
            </a:r>
            <a:r>
              <a:rPr lang="en-IE" dirty="0" err="1"/>
              <a:t>digitālajām</a:t>
            </a:r>
            <a:r>
              <a:rPr lang="en-IE" dirty="0"/>
              <a:t> </a:t>
            </a:r>
            <a:r>
              <a:rPr lang="en-IE" dirty="0" err="1"/>
              <a:t>tehnoloģijām</a:t>
            </a:r>
            <a:endParaRPr lang="en-IE" dirty="0"/>
          </a:p>
        </p:txBody>
      </p:sp>
    </p:spTree>
    <p:extLst>
      <p:ext uri="{BB962C8B-B14F-4D97-AF65-F5344CB8AC3E}">
        <p14:creationId xmlns:p14="http://schemas.microsoft.com/office/powerpoint/2010/main" val="1131698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r>
              <a:rPr lang="en-US" dirty="0">
                <a:solidFill>
                  <a:schemeClr val="accent6"/>
                </a:solidFill>
                <a:ea typeface="+mn-lt"/>
                <a:cs typeface="+mn-lt"/>
              </a:rPr>
              <a:t>Google Suite </a:t>
            </a:r>
            <a:r>
              <a:rPr lang="en-US" dirty="0" err="1">
                <a:solidFill>
                  <a:schemeClr val="accent6"/>
                </a:solidFill>
                <a:ea typeface="+mn-lt"/>
                <a:cs typeface="+mn-lt"/>
              </a:rPr>
              <a:t>sastāv</a:t>
            </a:r>
            <a:r>
              <a:rPr lang="en-US" dirty="0">
                <a:solidFill>
                  <a:schemeClr val="accent6"/>
                </a:solidFill>
                <a:ea typeface="+mn-lt"/>
                <a:cs typeface="+mn-lt"/>
              </a:rPr>
              <a:t> no </a:t>
            </a:r>
            <a:r>
              <a:rPr lang="en-US" dirty="0" err="1">
                <a:solidFill>
                  <a:schemeClr val="accent6"/>
                </a:solidFill>
                <a:ea typeface="+mn-lt"/>
                <a:cs typeface="+mn-lt"/>
              </a:rPr>
              <a:t>daudziem</a:t>
            </a:r>
            <a:r>
              <a:rPr lang="en-US" dirty="0">
                <a:solidFill>
                  <a:schemeClr val="accent6"/>
                </a:solidFill>
                <a:ea typeface="+mn-lt"/>
                <a:cs typeface="+mn-lt"/>
              </a:rPr>
              <a:t> </a:t>
            </a:r>
            <a:r>
              <a:rPr lang="en-US" dirty="0" err="1">
                <a:solidFill>
                  <a:schemeClr val="accent6"/>
                </a:solidFill>
                <a:ea typeface="+mn-lt"/>
                <a:cs typeface="+mn-lt"/>
              </a:rPr>
              <a:t>rīkiem</a:t>
            </a:r>
            <a:r>
              <a:rPr lang="en-US" dirty="0">
                <a:solidFill>
                  <a:schemeClr val="accent6"/>
                </a:solidFill>
                <a:ea typeface="+mn-lt"/>
                <a:cs typeface="+mn-lt"/>
              </a:rPr>
              <a:t>, bet </a:t>
            </a:r>
            <a:r>
              <a:rPr lang="en-US" dirty="0" err="1">
                <a:solidFill>
                  <a:schemeClr val="accent6"/>
                </a:solidFill>
                <a:ea typeface="+mn-lt"/>
                <a:cs typeface="+mn-lt"/>
              </a:rPr>
              <a:t>trīs</a:t>
            </a:r>
            <a:r>
              <a:rPr lang="en-US" dirty="0">
                <a:solidFill>
                  <a:schemeClr val="accent6"/>
                </a:solidFill>
                <a:ea typeface="+mn-lt"/>
                <a:cs typeface="+mn-lt"/>
              </a:rPr>
              <a:t> </a:t>
            </a:r>
            <a:r>
              <a:rPr lang="en-US" dirty="0" err="1">
                <a:solidFill>
                  <a:schemeClr val="accent6"/>
                </a:solidFill>
                <a:ea typeface="+mn-lt"/>
                <a:cs typeface="+mn-lt"/>
              </a:rPr>
              <a:t>sadarbībai</a:t>
            </a:r>
            <a:r>
              <a:rPr lang="en-US" dirty="0">
                <a:solidFill>
                  <a:schemeClr val="accent6"/>
                </a:solidFill>
                <a:ea typeface="+mn-lt"/>
                <a:cs typeface="+mn-lt"/>
              </a:rPr>
              <a:t> </a:t>
            </a:r>
            <a:r>
              <a:rPr lang="en-US" dirty="0" err="1">
                <a:solidFill>
                  <a:schemeClr val="accent6"/>
                </a:solidFill>
                <a:ea typeface="+mn-lt"/>
                <a:cs typeface="+mn-lt"/>
              </a:rPr>
              <a:t>visnoderīgākie</a:t>
            </a:r>
            <a:r>
              <a:rPr lang="en-US" dirty="0">
                <a:solidFill>
                  <a:schemeClr val="accent6"/>
                </a:solidFill>
                <a:ea typeface="+mn-lt"/>
                <a:cs typeface="+mn-lt"/>
              </a:rPr>
              <a:t> </a:t>
            </a:r>
            <a:r>
              <a:rPr lang="en-US" dirty="0" err="1">
                <a:solidFill>
                  <a:schemeClr val="accent6"/>
                </a:solidFill>
                <a:ea typeface="+mn-lt"/>
                <a:cs typeface="+mn-lt"/>
              </a:rPr>
              <a:t>ir</a:t>
            </a:r>
            <a:r>
              <a:rPr lang="en-US" dirty="0">
                <a:solidFill>
                  <a:schemeClr val="accent6"/>
                </a:solidFill>
                <a:ea typeface="+mn-lt"/>
                <a:cs typeface="+mn-lt"/>
              </a:rPr>
              <a:t> </a:t>
            </a:r>
            <a:r>
              <a:rPr lang="en-US" dirty="0" err="1">
                <a:solidFill>
                  <a:schemeClr val="accent6"/>
                </a:solidFill>
                <a:ea typeface="+mn-lt"/>
                <a:cs typeface="+mn-lt"/>
              </a:rPr>
              <a:t>dokumentu</a:t>
            </a:r>
            <a:r>
              <a:rPr lang="en-US" dirty="0">
                <a:solidFill>
                  <a:schemeClr val="accent6"/>
                </a:solidFill>
                <a:ea typeface="+mn-lt"/>
                <a:cs typeface="+mn-lt"/>
              </a:rPr>
              <a:t> </a:t>
            </a:r>
            <a:r>
              <a:rPr lang="en-US" dirty="0" err="1">
                <a:solidFill>
                  <a:schemeClr val="accent6"/>
                </a:solidFill>
                <a:ea typeface="+mn-lt"/>
                <a:cs typeface="+mn-lt"/>
              </a:rPr>
              <a:t>rīki</a:t>
            </a:r>
            <a:r>
              <a:rPr lang="en-US" dirty="0">
                <a:solidFill>
                  <a:schemeClr val="accent6"/>
                </a:solidFill>
                <a:ea typeface="+mn-lt"/>
                <a:cs typeface="+mn-lt"/>
              </a:rPr>
              <a:t>  - Google Docs, Sheets, Slides, Forms and Google Sites. </a:t>
            </a:r>
          </a:p>
          <a:p>
            <a:r>
              <a:rPr lang="en-US" dirty="0" err="1">
                <a:solidFill>
                  <a:schemeClr val="accent6"/>
                </a:solidFill>
                <a:ea typeface="+mn-lt"/>
                <a:cs typeface="+mn-lt"/>
              </a:rPr>
              <a:t>Izmantojot</a:t>
            </a:r>
            <a:r>
              <a:rPr lang="en-US" dirty="0">
                <a:solidFill>
                  <a:schemeClr val="accent6"/>
                </a:solidFill>
                <a:ea typeface="+mn-lt"/>
                <a:cs typeface="+mn-lt"/>
              </a:rPr>
              <a:t> </a:t>
            </a:r>
            <a:r>
              <a:rPr lang="en-US" dirty="0" err="1">
                <a:solidFill>
                  <a:schemeClr val="accent6"/>
                </a:solidFill>
                <a:ea typeface="+mn-lt"/>
                <a:cs typeface="+mn-lt"/>
              </a:rPr>
              <a:t>šos</a:t>
            </a:r>
            <a:r>
              <a:rPr lang="en-US" dirty="0">
                <a:solidFill>
                  <a:schemeClr val="accent6"/>
                </a:solidFill>
                <a:ea typeface="+mn-lt"/>
                <a:cs typeface="+mn-lt"/>
              </a:rPr>
              <a:t> </a:t>
            </a:r>
            <a:r>
              <a:rPr lang="en-US" dirty="0" err="1">
                <a:solidFill>
                  <a:schemeClr val="accent6"/>
                </a:solidFill>
                <a:ea typeface="+mn-lt"/>
                <a:cs typeface="+mn-lt"/>
              </a:rPr>
              <a:t>rīkus</a:t>
            </a:r>
            <a:r>
              <a:rPr lang="en-US" dirty="0">
                <a:solidFill>
                  <a:schemeClr val="accent6"/>
                </a:solidFill>
                <a:ea typeface="+mn-lt"/>
                <a:cs typeface="+mn-lt"/>
              </a:rPr>
              <a:t>, </a:t>
            </a:r>
            <a:r>
              <a:rPr lang="en-US" dirty="0" err="1">
                <a:solidFill>
                  <a:schemeClr val="accent6"/>
                </a:solidFill>
                <a:ea typeface="+mn-lt"/>
                <a:cs typeface="+mn-lt"/>
              </a:rPr>
              <a:t>jūs</a:t>
            </a:r>
            <a:r>
              <a:rPr lang="en-US" dirty="0">
                <a:solidFill>
                  <a:schemeClr val="accent6"/>
                </a:solidFill>
                <a:ea typeface="+mn-lt"/>
                <a:cs typeface="+mn-lt"/>
              </a:rPr>
              <a:t> </a:t>
            </a:r>
            <a:r>
              <a:rPr lang="en-US" dirty="0" err="1">
                <a:solidFill>
                  <a:schemeClr val="accent6"/>
                </a:solidFill>
                <a:ea typeface="+mn-lt"/>
                <a:cs typeface="+mn-lt"/>
              </a:rPr>
              <a:t>variet</a:t>
            </a:r>
            <a:r>
              <a:rPr lang="en-US" dirty="0">
                <a:solidFill>
                  <a:schemeClr val="accent6"/>
                </a:solidFill>
                <a:ea typeface="+mn-lt"/>
                <a:cs typeface="+mn-lt"/>
              </a:rPr>
              <a:t> </a:t>
            </a:r>
            <a:r>
              <a:rPr lang="en-US" dirty="0" err="1">
                <a:solidFill>
                  <a:schemeClr val="accent6"/>
                </a:solidFill>
                <a:ea typeface="+mn-lt"/>
                <a:cs typeface="+mn-lt"/>
              </a:rPr>
              <a:t>strādāt</a:t>
            </a:r>
            <a:r>
              <a:rPr lang="en-US" dirty="0">
                <a:solidFill>
                  <a:schemeClr val="accent6"/>
                </a:solidFill>
                <a:ea typeface="+mn-lt"/>
                <a:cs typeface="+mn-lt"/>
              </a:rPr>
              <a:t> </a:t>
            </a:r>
            <a:r>
              <a:rPr lang="en-US" dirty="0" err="1">
                <a:solidFill>
                  <a:schemeClr val="accent6"/>
                </a:solidFill>
                <a:ea typeface="+mn-lt"/>
                <a:cs typeface="+mn-lt"/>
              </a:rPr>
              <a:t>kopā</a:t>
            </a:r>
            <a:r>
              <a:rPr lang="en-US" dirty="0">
                <a:solidFill>
                  <a:schemeClr val="accent6"/>
                </a:solidFill>
                <a:ea typeface="+mn-lt"/>
                <a:cs typeface="+mn-lt"/>
              </a:rPr>
              <a:t> </a:t>
            </a:r>
            <a:r>
              <a:rPr lang="en-US" dirty="0" err="1">
                <a:solidFill>
                  <a:schemeClr val="accent6"/>
                </a:solidFill>
                <a:ea typeface="+mn-lt"/>
                <a:cs typeface="+mn-lt"/>
              </a:rPr>
              <a:t>ar</a:t>
            </a:r>
            <a:r>
              <a:rPr lang="en-US" dirty="0">
                <a:solidFill>
                  <a:schemeClr val="accent6"/>
                </a:solidFill>
                <a:ea typeface="+mn-lt"/>
                <a:cs typeface="+mn-lt"/>
              </a:rPr>
              <a:t> </a:t>
            </a:r>
            <a:r>
              <a:rPr lang="en-US" dirty="0" err="1">
                <a:solidFill>
                  <a:schemeClr val="accent6"/>
                </a:solidFill>
                <a:ea typeface="+mn-lt"/>
                <a:cs typeface="+mn-lt"/>
              </a:rPr>
              <a:t>cilvēkiem</a:t>
            </a:r>
            <a:r>
              <a:rPr lang="en-US" dirty="0">
                <a:solidFill>
                  <a:schemeClr val="accent6"/>
                </a:solidFill>
                <a:ea typeface="+mn-lt"/>
                <a:cs typeface="+mn-lt"/>
              </a:rPr>
              <a:t> pie </a:t>
            </a:r>
            <a:r>
              <a:rPr lang="en-US" dirty="0" err="1">
                <a:solidFill>
                  <a:schemeClr val="accent6"/>
                </a:solidFill>
                <a:ea typeface="+mn-lt"/>
                <a:cs typeface="+mn-lt"/>
              </a:rPr>
              <a:t>viena</a:t>
            </a:r>
            <a:r>
              <a:rPr lang="en-US" dirty="0">
                <a:solidFill>
                  <a:schemeClr val="accent6"/>
                </a:solidFill>
                <a:ea typeface="+mn-lt"/>
                <a:cs typeface="+mn-lt"/>
              </a:rPr>
              <a:t> </a:t>
            </a:r>
            <a:r>
              <a:rPr lang="en-US" dirty="0" err="1">
                <a:solidFill>
                  <a:schemeClr val="accent6"/>
                </a:solidFill>
                <a:ea typeface="+mn-lt"/>
                <a:cs typeface="+mn-lt"/>
              </a:rPr>
              <a:t>dokumenta</a:t>
            </a:r>
            <a:r>
              <a:rPr lang="en-US" dirty="0">
                <a:solidFill>
                  <a:schemeClr val="accent6"/>
                </a:solidFill>
                <a:ea typeface="+mn-lt"/>
                <a:cs typeface="+mn-lt"/>
              </a:rPr>
              <a:t> </a:t>
            </a:r>
            <a:r>
              <a:rPr lang="en-US" dirty="0" err="1">
                <a:solidFill>
                  <a:schemeClr val="accent6"/>
                </a:solidFill>
                <a:ea typeface="+mn-lt"/>
                <a:cs typeface="+mn-lt"/>
              </a:rPr>
              <a:t>reāllaikā</a:t>
            </a:r>
            <a:r>
              <a:rPr lang="en-US" dirty="0">
                <a:solidFill>
                  <a:schemeClr val="accent6"/>
                </a:solidFill>
                <a:ea typeface="+mn-lt"/>
                <a:cs typeface="+mn-lt"/>
              </a:rPr>
              <a:t>. </a:t>
            </a:r>
            <a:r>
              <a:rPr lang="en-US" dirty="0" err="1">
                <a:solidFill>
                  <a:schemeClr val="accent6"/>
                </a:solidFill>
                <a:ea typeface="+mn-lt"/>
                <a:cs typeface="+mn-lt"/>
              </a:rPr>
              <a:t>Komentējot</a:t>
            </a:r>
            <a:r>
              <a:rPr lang="en-US" dirty="0">
                <a:solidFill>
                  <a:schemeClr val="accent6"/>
                </a:solidFill>
                <a:ea typeface="+mn-lt"/>
                <a:cs typeface="+mn-lt"/>
              </a:rPr>
              <a:t> par </a:t>
            </a:r>
            <a:r>
              <a:rPr lang="en-US" dirty="0" err="1">
                <a:solidFill>
                  <a:schemeClr val="accent6"/>
                </a:solidFill>
                <a:ea typeface="+mn-lt"/>
                <a:cs typeface="+mn-lt"/>
              </a:rPr>
              <a:t>jebkuru</a:t>
            </a:r>
            <a:r>
              <a:rPr lang="en-US" dirty="0">
                <a:solidFill>
                  <a:schemeClr val="accent6"/>
                </a:solidFill>
                <a:ea typeface="+mn-lt"/>
                <a:cs typeface="+mn-lt"/>
              </a:rPr>
              <a:t> </a:t>
            </a:r>
            <a:r>
              <a:rPr lang="en-US" dirty="0" err="1">
                <a:solidFill>
                  <a:schemeClr val="accent6"/>
                </a:solidFill>
                <a:ea typeface="+mn-lt"/>
                <a:cs typeface="+mn-lt"/>
              </a:rPr>
              <a:t>failu</a:t>
            </a:r>
            <a:r>
              <a:rPr lang="en-US" dirty="0">
                <a:solidFill>
                  <a:schemeClr val="accent6"/>
                </a:solidFill>
                <a:ea typeface="+mn-lt"/>
                <a:cs typeface="+mn-lt"/>
              </a:rPr>
              <a:t>, </a:t>
            </a:r>
            <a:r>
              <a:rPr lang="en-US" dirty="0" err="1">
                <a:solidFill>
                  <a:schemeClr val="accent6"/>
                </a:solidFill>
                <a:ea typeface="+mn-lt"/>
                <a:cs typeface="+mn-lt"/>
              </a:rPr>
              <a:t>virzīt</a:t>
            </a:r>
            <a:r>
              <a:rPr lang="en-US" dirty="0">
                <a:solidFill>
                  <a:schemeClr val="accent6"/>
                </a:solidFill>
                <a:ea typeface="+mn-lt"/>
                <a:cs typeface="+mn-lt"/>
              </a:rPr>
              <a:t> </a:t>
            </a:r>
            <a:r>
              <a:rPr lang="en-US" dirty="0" err="1">
                <a:solidFill>
                  <a:schemeClr val="accent6"/>
                </a:solidFill>
                <a:ea typeface="+mn-lt"/>
                <a:cs typeface="+mn-lt"/>
              </a:rPr>
              <a:t>sarunu</a:t>
            </a:r>
            <a:r>
              <a:rPr lang="en-US" dirty="0">
                <a:solidFill>
                  <a:schemeClr val="accent6"/>
                </a:solidFill>
                <a:ea typeface="+mn-lt"/>
                <a:cs typeface="+mn-lt"/>
              </a:rPr>
              <a:t> </a:t>
            </a:r>
            <a:r>
              <a:rPr lang="en-US" dirty="0" err="1">
                <a:solidFill>
                  <a:schemeClr val="accent6"/>
                </a:solidFill>
                <a:ea typeface="+mn-lt"/>
                <a:cs typeface="+mn-lt"/>
              </a:rPr>
              <a:t>dotajā</a:t>
            </a:r>
            <a:r>
              <a:rPr lang="en-US" dirty="0">
                <a:solidFill>
                  <a:schemeClr val="accent6"/>
                </a:solidFill>
                <a:ea typeface="+mn-lt"/>
                <a:cs typeface="+mn-lt"/>
              </a:rPr>
              <a:t> </a:t>
            </a:r>
            <a:r>
              <a:rPr lang="en-US" dirty="0" err="1">
                <a:solidFill>
                  <a:schemeClr val="accent6"/>
                </a:solidFill>
                <a:ea typeface="+mn-lt"/>
                <a:cs typeface="+mn-lt"/>
              </a:rPr>
              <a:t>kontekstā</a:t>
            </a:r>
            <a:r>
              <a:rPr lang="en-US" dirty="0">
                <a:solidFill>
                  <a:schemeClr val="accent6"/>
                </a:solidFill>
                <a:ea typeface="+mn-lt"/>
                <a:cs typeface="+mn-lt"/>
              </a:rPr>
              <a:t>, </a:t>
            </a:r>
            <a:r>
              <a:rPr lang="en-US" dirty="0" err="1">
                <a:solidFill>
                  <a:schemeClr val="accent6"/>
                </a:solidFill>
                <a:ea typeface="+mn-lt"/>
                <a:cs typeface="+mn-lt"/>
              </a:rPr>
              <a:t>tā</a:t>
            </a:r>
            <a:r>
              <a:rPr lang="en-US" dirty="0">
                <a:solidFill>
                  <a:schemeClr val="accent6"/>
                </a:solidFill>
                <a:ea typeface="+mn-lt"/>
                <a:cs typeface="+mn-lt"/>
              </a:rPr>
              <a:t> </a:t>
            </a:r>
            <a:r>
              <a:rPr lang="en-US" dirty="0" err="1">
                <a:solidFill>
                  <a:schemeClr val="accent6"/>
                </a:solidFill>
                <a:ea typeface="+mn-lt"/>
                <a:cs typeface="+mn-lt"/>
              </a:rPr>
              <a:t>ka</a:t>
            </a:r>
            <a:r>
              <a:rPr lang="en-US" dirty="0">
                <a:solidFill>
                  <a:schemeClr val="accent6"/>
                </a:solidFill>
                <a:ea typeface="+mn-lt"/>
                <a:cs typeface="+mn-lt"/>
              </a:rPr>
              <a:t> </a:t>
            </a:r>
            <a:r>
              <a:rPr lang="en-US" dirty="0" err="1">
                <a:solidFill>
                  <a:schemeClr val="accent6"/>
                </a:solidFill>
                <a:ea typeface="+mn-lt"/>
                <a:cs typeface="+mn-lt"/>
              </a:rPr>
              <a:t>jūs</a:t>
            </a:r>
            <a:r>
              <a:rPr lang="en-US" dirty="0">
                <a:solidFill>
                  <a:schemeClr val="accent6"/>
                </a:solidFill>
                <a:ea typeface="+mn-lt"/>
                <a:cs typeface="+mn-lt"/>
              </a:rPr>
              <a:t> </a:t>
            </a:r>
            <a:r>
              <a:rPr lang="en-US" dirty="0" err="1">
                <a:solidFill>
                  <a:schemeClr val="accent6"/>
                </a:solidFill>
                <a:ea typeface="+mn-lt"/>
                <a:cs typeface="+mn-lt"/>
              </a:rPr>
              <a:t>variet</a:t>
            </a:r>
            <a:r>
              <a:rPr lang="en-US" dirty="0">
                <a:solidFill>
                  <a:schemeClr val="accent6"/>
                </a:solidFill>
                <a:ea typeface="+mn-lt"/>
                <a:cs typeface="+mn-lt"/>
              </a:rPr>
              <a:t> </a:t>
            </a:r>
            <a:r>
              <a:rPr lang="en-US" dirty="0" err="1">
                <a:solidFill>
                  <a:schemeClr val="accent6"/>
                </a:solidFill>
                <a:ea typeface="+mn-lt"/>
                <a:cs typeface="+mn-lt"/>
              </a:rPr>
              <a:t>izvairīties</a:t>
            </a:r>
            <a:r>
              <a:rPr lang="en-US" dirty="0">
                <a:solidFill>
                  <a:schemeClr val="accent6"/>
                </a:solidFill>
                <a:ea typeface="+mn-lt"/>
                <a:cs typeface="+mn-lt"/>
              </a:rPr>
              <a:t> no </a:t>
            </a:r>
            <a:r>
              <a:rPr lang="en-US" dirty="0" err="1">
                <a:solidFill>
                  <a:schemeClr val="accent6"/>
                </a:solidFill>
                <a:ea typeface="+mn-lt"/>
                <a:cs typeface="+mn-lt"/>
              </a:rPr>
              <a:t>turp-atpakaļ</a:t>
            </a:r>
            <a:r>
              <a:rPr lang="en-US" dirty="0">
                <a:solidFill>
                  <a:schemeClr val="accent6"/>
                </a:solidFill>
                <a:ea typeface="+mn-lt"/>
                <a:cs typeface="+mn-lt"/>
              </a:rPr>
              <a:t> e-</a:t>
            </a:r>
            <a:r>
              <a:rPr lang="en-US" dirty="0" err="1">
                <a:solidFill>
                  <a:schemeClr val="accent6"/>
                </a:solidFill>
                <a:ea typeface="+mn-lt"/>
                <a:cs typeface="+mn-lt"/>
              </a:rPr>
              <a:t>pastiem</a:t>
            </a:r>
            <a:r>
              <a:rPr lang="en-US" dirty="0">
                <a:solidFill>
                  <a:schemeClr val="accent6"/>
                </a:solidFill>
                <a:ea typeface="+mn-lt"/>
                <a:cs typeface="+mn-lt"/>
              </a:rPr>
              <a:t> un </a:t>
            </a:r>
            <a:r>
              <a:rPr lang="en-US" dirty="0" err="1">
                <a:solidFill>
                  <a:schemeClr val="accent6"/>
                </a:solidFill>
                <a:ea typeface="+mn-lt"/>
                <a:cs typeface="+mn-lt"/>
              </a:rPr>
              <a:t>zaudēt</a:t>
            </a:r>
            <a:r>
              <a:rPr lang="en-US" dirty="0">
                <a:solidFill>
                  <a:schemeClr val="accent6"/>
                </a:solidFill>
                <a:ea typeface="+mn-lt"/>
                <a:cs typeface="+mn-lt"/>
              </a:rPr>
              <a:t> </a:t>
            </a:r>
            <a:r>
              <a:rPr lang="en-US" dirty="0" err="1">
                <a:solidFill>
                  <a:schemeClr val="accent6"/>
                </a:solidFill>
                <a:ea typeface="+mn-lt"/>
                <a:cs typeface="+mn-lt"/>
              </a:rPr>
              <a:t>laiku</a:t>
            </a:r>
            <a:r>
              <a:rPr lang="en-US" dirty="0">
                <a:solidFill>
                  <a:schemeClr val="accent6"/>
                </a:solidFill>
                <a:ea typeface="+mn-lt"/>
                <a:cs typeface="+mn-lt"/>
              </a:rPr>
              <a:t>. </a:t>
            </a:r>
            <a:r>
              <a:rPr lang="en-US" dirty="0" err="1">
                <a:solidFill>
                  <a:schemeClr val="accent6"/>
                </a:solidFill>
              </a:rPr>
              <a:t>Jūs</a:t>
            </a:r>
            <a:r>
              <a:rPr lang="en-US" dirty="0">
                <a:solidFill>
                  <a:schemeClr val="accent6"/>
                </a:solidFill>
              </a:rPr>
              <a:t> </a:t>
            </a:r>
            <a:r>
              <a:rPr lang="en-US" dirty="0" err="1">
                <a:solidFill>
                  <a:schemeClr val="accent6"/>
                </a:solidFill>
              </a:rPr>
              <a:t>arī</a:t>
            </a:r>
            <a:r>
              <a:rPr lang="en-US" dirty="0">
                <a:solidFill>
                  <a:schemeClr val="accent6"/>
                </a:solidFill>
              </a:rPr>
              <a:t> </a:t>
            </a:r>
            <a:r>
              <a:rPr lang="en-US" dirty="0" err="1">
                <a:solidFill>
                  <a:schemeClr val="accent6"/>
                </a:solidFill>
              </a:rPr>
              <a:t>varēsiet</a:t>
            </a:r>
            <a:r>
              <a:rPr lang="en-US" dirty="0">
                <a:solidFill>
                  <a:schemeClr val="accent6"/>
                </a:solidFill>
              </a:rPr>
              <a:t> </a:t>
            </a:r>
            <a:r>
              <a:rPr lang="en-US" dirty="0" err="1">
                <a:solidFill>
                  <a:schemeClr val="accent6"/>
                </a:solidFill>
              </a:rPr>
              <a:t>redzēt</a:t>
            </a:r>
            <a:r>
              <a:rPr lang="en-US" dirty="0">
                <a:solidFill>
                  <a:schemeClr val="accent6"/>
                </a:solidFill>
              </a:rPr>
              <a:t>, </a:t>
            </a:r>
            <a:r>
              <a:rPr lang="en-US" dirty="0" err="1">
                <a:solidFill>
                  <a:schemeClr val="accent6"/>
                </a:solidFill>
              </a:rPr>
              <a:t>kādus</a:t>
            </a:r>
            <a:r>
              <a:rPr lang="en-US" dirty="0">
                <a:solidFill>
                  <a:schemeClr val="accent6"/>
                </a:solidFill>
              </a:rPr>
              <a:t> </a:t>
            </a:r>
            <a:r>
              <a:rPr lang="en-US" dirty="0" err="1">
                <a:solidFill>
                  <a:schemeClr val="accent6"/>
                </a:solidFill>
              </a:rPr>
              <a:t>labojumus</a:t>
            </a:r>
            <a:r>
              <a:rPr lang="en-US" dirty="0">
                <a:solidFill>
                  <a:schemeClr val="accent6"/>
                </a:solidFill>
              </a:rPr>
              <a:t> </a:t>
            </a:r>
            <a:r>
              <a:rPr lang="en-US" dirty="0" err="1">
                <a:solidFill>
                  <a:schemeClr val="accent6"/>
                </a:solidFill>
              </a:rPr>
              <a:t>katra</a:t>
            </a:r>
            <a:r>
              <a:rPr lang="en-US" dirty="0">
                <a:solidFill>
                  <a:schemeClr val="accent6"/>
                </a:solidFill>
              </a:rPr>
              <a:t> persona </a:t>
            </a:r>
            <a:r>
              <a:rPr lang="en-US" dirty="0" err="1">
                <a:solidFill>
                  <a:schemeClr val="accent6"/>
                </a:solidFill>
              </a:rPr>
              <a:t>ir</a:t>
            </a:r>
            <a:r>
              <a:rPr lang="en-US" dirty="0">
                <a:solidFill>
                  <a:schemeClr val="accent6"/>
                </a:solidFill>
              </a:rPr>
              <a:t> </a:t>
            </a:r>
            <a:r>
              <a:rPr lang="en-US" dirty="0" err="1">
                <a:solidFill>
                  <a:schemeClr val="accent6"/>
                </a:solidFill>
              </a:rPr>
              <a:t>veikusi</a:t>
            </a:r>
            <a:r>
              <a:rPr lang="en-US" dirty="0">
                <a:solidFill>
                  <a:schemeClr val="accent6"/>
                </a:solidFill>
              </a:rPr>
              <a:t>, </a:t>
            </a:r>
            <a:r>
              <a:rPr lang="en-US" dirty="0" err="1">
                <a:solidFill>
                  <a:schemeClr val="accent6"/>
                </a:solidFill>
              </a:rPr>
              <a:t>faili</a:t>
            </a:r>
            <a:r>
              <a:rPr lang="en-US" dirty="0">
                <a:solidFill>
                  <a:schemeClr val="accent6"/>
                </a:solidFill>
              </a:rPr>
              <a:t> </a:t>
            </a:r>
            <a:r>
              <a:rPr lang="en-US" dirty="0" err="1">
                <a:solidFill>
                  <a:schemeClr val="accent6"/>
                </a:solidFill>
              </a:rPr>
              <a:t>saglabājas</a:t>
            </a:r>
            <a:r>
              <a:rPr lang="en-US" dirty="0">
                <a:solidFill>
                  <a:schemeClr val="accent6"/>
                </a:solidFill>
              </a:rPr>
              <a:t> </a:t>
            </a:r>
            <a:r>
              <a:rPr lang="en-US" dirty="0" err="1">
                <a:solidFill>
                  <a:schemeClr val="accent6"/>
                </a:solidFill>
              </a:rPr>
              <a:t>automātiski</a:t>
            </a:r>
            <a:r>
              <a:rPr lang="en-US" dirty="0">
                <a:solidFill>
                  <a:schemeClr val="accent6"/>
                </a:solidFill>
              </a:rPr>
              <a:t>. </a:t>
            </a:r>
          </a:p>
          <a:p>
            <a:r>
              <a:rPr lang="en-US" dirty="0" err="1">
                <a:solidFill>
                  <a:schemeClr val="accent6"/>
                </a:solidFill>
              </a:rPr>
              <a:t>Uzklikšķiniet</a:t>
            </a:r>
            <a:r>
              <a:rPr lang="en-US" dirty="0">
                <a:solidFill>
                  <a:schemeClr val="accent6"/>
                </a:solidFill>
              </a:rPr>
              <a:t> </a:t>
            </a:r>
            <a:r>
              <a:rPr lang="en-US" b="1" dirty="0">
                <a:solidFill>
                  <a:schemeClr val="accent6"/>
                </a:solidFill>
              </a:rPr>
              <a:t>“New”</a:t>
            </a:r>
            <a:r>
              <a:rPr lang="en-US" dirty="0">
                <a:solidFill>
                  <a:schemeClr val="accent6"/>
                </a:solidFill>
              </a:rPr>
              <a:t> un </a:t>
            </a:r>
            <a:r>
              <a:rPr lang="en-US" dirty="0" err="1">
                <a:solidFill>
                  <a:schemeClr val="accent6"/>
                </a:solidFill>
              </a:rPr>
              <a:t>izvēlieties</a:t>
            </a:r>
            <a:r>
              <a:rPr lang="en-US" dirty="0">
                <a:solidFill>
                  <a:schemeClr val="accent6"/>
                </a:solidFill>
              </a:rPr>
              <a:t> </a:t>
            </a:r>
            <a:r>
              <a:rPr lang="en-US" dirty="0" err="1">
                <a:solidFill>
                  <a:schemeClr val="accent6"/>
                </a:solidFill>
              </a:rPr>
              <a:t>vienu</a:t>
            </a:r>
            <a:r>
              <a:rPr lang="en-US" dirty="0">
                <a:solidFill>
                  <a:schemeClr val="accent6"/>
                </a:solidFill>
              </a:rPr>
              <a:t> no </a:t>
            </a:r>
            <a:r>
              <a:rPr lang="en-US" dirty="0" err="1">
                <a:solidFill>
                  <a:schemeClr val="accent6"/>
                </a:solidFill>
              </a:rPr>
              <a:t>failu</a:t>
            </a:r>
            <a:r>
              <a:rPr lang="en-US" dirty="0">
                <a:solidFill>
                  <a:schemeClr val="accent6"/>
                </a:solidFill>
              </a:rPr>
              <a:t> </a:t>
            </a:r>
            <a:r>
              <a:rPr lang="en-US" dirty="0" err="1">
                <a:solidFill>
                  <a:schemeClr val="accent6"/>
                </a:solidFill>
              </a:rPr>
              <a:t>tipiem</a:t>
            </a:r>
            <a:r>
              <a:rPr lang="en-US" dirty="0">
                <a:solidFill>
                  <a:schemeClr val="accent6"/>
                </a:solidFill>
              </a:rPr>
              <a:t>, </a:t>
            </a:r>
            <a:r>
              <a:rPr lang="en-US" dirty="0" err="1">
                <a:solidFill>
                  <a:schemeClr val="accent6"/>
                </a:solidFill>
              </a:rPr>
              <a:t>kuri</a:t>
            </a:r>
            <a:r>
              <a:rPr lang="en-US" dirty="0">
                <a:solidFill>
                  <a:schemeClr val="accent6"/>
                </a:solidFill>
              </a:rPr>
              <a:t> </a:t>
            </a:r>
            <a:r>
              <a:rPr lang="en-US" dirty="0" err="1">
                <a:solidFill>
                  <a:schemeClr val="accent6"/>
                </a:solidFill>
              </a:rPr>
              <a:t>ir</a:t>
            </a:r>
            <a:r>
              <a:rPr lang="en-US" dirty="0">
                <a:solidFill>
                  <a:schemeClr val="accent6"/>
                </a:solidFill>
              </a:rPr>
              <a:t> </a:t>
            </a:r>
            <a:r>
              <a:rPr lang="en-US" dirty="0" err="1">
                <a:solidFill>
                  <a:schemeClr val="accent6"/>
                </a:solidFill>
              </a:rPr>
              <a:t>parādīti</a:t>
            </a:r>
            <a:r>
              <a:rPr lang="en-US" dirty="0">
                <a:solidFill>
                  <a:schemeClr val="accent6"/>
                </a:solidFill>
              </a:rPr>
              <a:t>. </a:t>
            </a:r>
            <a:r>
              <a:rPr lang="en-US" dirty="0" err="1">
                <a:solidFill>
                  <a:schemeClr val="accent6"/>
                </a:solidFill>
              </a:rPr>
              <a:t>Tālāk</a:t>
            </a:r>
            <a:r>
              <a:rPr lang="en-US" dirty="0">
                <a:solidFill>
                  <a:schemeClr val="accent6"/>
                </a:solidFill>
              </a:rPr>
              <a:t> </a:t>
            </a:r>
            <a:r>
              <a:rPr lang="en-US" dirty="0" err="1">
                <a:solidFill>
                  <a:schemeClr val="accent6"/>
                </a:solidFill>
              </a:rPr>
              <a:t>jums</a:t>
            </a:r>
            <a:r>
              <a:rPr lang="en-US" dirty="0">
                <a:solidFill>
                  <a:schemeClr val="accent6"/>
                </a:solidFill>
              </a:rPr>
              <a:t> </a:t>
            </a:r>
            <a:r>
              <a:rPr lang="en-US" dirty="0" err="1">
                <a:solidFill>
                  <a:schemeClr val="accent6"/>
                </a:solidFill>
              </a:rPr>
              <a:t>ir</a:t>
            </a:r>
            <a:r>
              <a:rPr lang="en-US" dirty="0">
                <a:solidFill>
                  <a:schemeClr val="accent6"/>
                </a:solidFill>
              </a:rPr>
              <a:t> </a:t>
            </a:r>
            <a:r>
              <a:rPr lang="en-US" dirty="0" err="1">
                <a:solidFill>
                  <a:schemeClr val="accent6"/>
                </a:solidFill>
              </a:rPr>
              <a:t>jādalās</a:t>
            </a:r>
            <a:r>
              <a:rPr lang="en-US" dirty="0">
                <a:solidFill>
                  <a:schemeClr val="accent6"/>
                </a:solidFill>
              </a:rPr>
              <a:t> </a:t>
            </a:r>
            <a:r>
              <a:rPr lang="en-US" dirty="0" err="1">
                <a:solidFill>
                  <a:schemeClr val="accent6"/>
                </a:solidFill>
              </a:rPr>
              <a:t>ar</a:t>
            </a:r>
            <a:r>
              <a:rPr lang="en-US" dirty="0">
                <a:solidFill>
                  <a:schemeClr val="accent6"/>
                </a:solidFill>
              </a:rPr>
              <a:t> </a:t>
            </a:r>
            <a:r>
              <a:rPr lang="en-US" dirty="0" err="1">
                <a:solidFill>
                  <a:schemeClr val="accent6"/>
                </a:solidFill>
              </a:rPr>
              <a:t>šo</a:t>
            </a:r>
            <a:r>
              <a:rPr lang="en-US" dirty="0">
                <a:solidFill>
                  <a:schemeClr val="accent6"/>
                </a:solidFill>
              </a:rPr>
              <a:t> </a:t>
            </a:r>
            <a:r>
              <a:rPr lang="en-US" dirty="0" err="1">
                <a:solidFill>
                  <a:schemeClr val="accent6"/>
                </a:solidFill>
              </a:rPr>
              <a:t>failu</a:t>
            </a:r>
            <a:r>
              <a:rPr lang="en-US" dirty="0">
                <a:solidFill>
                  <a:schemeClr val="accent6"/>
                </a:solidFill>
              </a:rPr>
              <a:t> </a:t>
            </a:r>
            <a:r>
              <a:rPr lang="en-US" dirty="0" err="1">
                <a:solidFill>
                  <a:schemeClr val="accent6"/>
                </a:solidFill>
              </a:rPr>
              <a:t>ar</a:t>
            </a:r>
            <a:r>
              <a:rPr lang="en-US" dirty="0">
                <a:solidFill>
                  <a:schemeClr val="accent6"/>
                </a:solidFill>
              </a:rPr>
              <a:t> </a:t>
            </a:r>
            <a:r>
              <a:rPr lang="en-US" dirty="0" err="1">
                <a:solidFill>
                  <a:schemeClr val="accent6"/>
                </a:solidFill>
              </a:rPr>
              <a:t>savu</a:t>
            </a:r>
            <a:r>
              <a:rPr lang="en-US" dirty="0">
                <a:solidFill>
                  <a:schemeClr val="accent6"/>
                </a:solidFill>
              </a:rPr>
              <a:t> </a:t>
            </a:r>
            <a:r>
              <a:rPr lang="en-US" dirty="0" err="1">
                <a:solidFill>
                  <a:schemeClr val="accent6"/>
                </a:solidFill>
              </a:rPr>
              <a:t>komandu</a:t>
            </a:r>
            <a:r>
              <a:rPr lang="en-US" dirty="0">
                <a:solidFill>
                  <a:schemeClr val="accent6"/>
                </a:solidFill>
              </a:rPr>
              <a:t>, </a:t>
            </a:r>
            <a:r>
              <a:rPr lang="en-US" dirty="0" err="1">
                <a:solidFill>
                  <a:schemeClr val="accent6"/>
                </a:solidFill>
              </a:rPr>
              <a:t>lai</a:t>
            </a:r>
            <a:r>
              <a:rPr lang="en-US" dirty="0">
                <a:solidFill>
                  <a:schemeClr val="accent6"/>
                </a:solidFill>
              </a:rPr>
              <a:t> </a:t>
            </a:r>
            <a:r>
              <a:rPr lang="en-US" dirty="0" err="1">
                <a:solidFill>
                  <a:schemeClr val="accent6"/>
                </a:solidFill>
              </a:rPr>
              <a:t>sadarbotos</a:t>
            </a:r>
            <a:r>
              <a:rPr lang="en-US" dirty="0">
                <a:solidFill>
                  <a:schemeClr val="accent6"/>
                </a:solidFill>
              </a:rPr>
              <a:t>, </a:t>
            </a:r>
            <a:r>
              <a:rPr lang="en-US" dirty="0" err="1">
                <a:solidFill>
                  <a:schemeClr val="accent6"/>
                </a:solidFill>
              </a:rPr>
              <a:t>strādājot</a:t>
            </a:r>
            <a:r>
              <a:rPr lang="en-US" dirty="0">
                <a:solidFill>
                  <a:schemeClr val="accent6"/>
                </a:solidFill>
              </a:rPr>
              <a:t> pie </a:t>
            </a:r>
            <a:r>
              <a:rPr lang="en-US" dirty="0" err="1">
                <a:solidFill>
                  <a:schemeClr val="accent6"/>
                </a:solidFill>
              </a:rPr>
              <a:t>uzmetuma</a:t>
            </a:r>
            <a:r>
              <a:rPr lang="en-US" dirty="0">
                <a:solidFill>
                  <a:schemeClr val="accent6"/>
                </a:solidFill>
              </a:rPr>
              <a:t>. </a:t>
            </a:r>
          </a:p>
          <a:p>
            <a:r>
              <a:rPr lang="en-US" sz="2400" dirty="0" err="1">
                <a:solidFill>
                  <a:schemeClr val="accent6"/>
                </a:solidFill>
              </a:rPr>
              <a:t>Jūs</a:t>
            </a:r>
            <a:r>
              <a:rPr lang="en-US" sz="2400" dirty="0">
                <a:solidFill>
                  <a:schemeClr val="accent6"/>
                </a:solidFill>
              </a:rPr>
              <a:t> </a:t>
            </a:r>
            <a:r>
              <a:rPr lang="en-US" sz="2400" dirty="0" err="1">
                <a:solidFill>
                  <a:schemeClr val="accent6"/>
                </a:solidFill>
              </a:rPr>
              <a:t>arī</a:t>
            </a:r>
            <a:r>
              <a:rPr lang="en-US" sz="2400" dirty="0">
                <a:solidFill>
                  <a:schemeClr val="accent6"/>
                </a:solidFill>
              </a:rPr>
              <a:t> </a:t>
            </a:r>
            <a:r>
              <a:rPr lang="en-US" sz="2400" dirty="0" err="1">
                <a:solidFill>
                  <a:schemeClr val="accent6"/>
                </a:solidFill>
              </a:rPr>
              <a:t>iegūsiet</a:t>
            </a:r>
            <a:r>
              <a:rPr lang="en-US" sz="2400" dirty="0">
                <a:solidFill>
                  <a:schemeClr val="accent6"/>
                </a:solidFill>
              </a:rPr>
              <a:t> 15 GB no </a:t>
            </a:r>
            <a:r>
              <a:rPr lang="en-US" sz="2400" dirty="0" err="1">
                <a:solidFill>
                  <a:schemeClr val="accent6"/>
                </a:solidFill>
              </a:rPr>
              <a:t>datu</a:t>
            </a:r>
            <a:r>
              <a:rPr lang="en-US" sz="2400" dirty="0">
                <a:solidFill>
                  <a:schemeClr val="accent6"/>
                </a:solidFill>
              </a:rPr>
              <a:t> </a:t>
            </a:r>
            <a:r>
              <a:rPr lang="en-US" sz="2400" dirty="0" err="1">
                <a:solidFill>
                  <a:schemeClr val="accent6"/>
                </a:solidFill>
              </a:rPr>
              <a:t>glabāšanas</a:t>
            </a:r>
            <a:r>
              <a:rPr lang="en-US" sz="2400" dirty="0">
                <a:solidFill>
                  <a:schemeClr val="accent6"/>
                </a:solidFill>
              </a:rPr>
              <a:t> </a:t>
            </a:r>
            <a:r>
              <a:rPr lang="en-US" sz="2400" dirty="0" err="1">
                <a:solidFill>
                  <a:schemeClr val="accent6"/>
                </a:solidFill>
              </a:rPr>
              <a:t>apjoma</a:t>
            </a:r>
            <a:r>
              <a:rPr lang="en-US" sz="2400" dirty="0">
                <a:solidFill>
                  <a:schemeClr val="accent6"/>
                </a:solidFill>
              </a:rPr>
              <a:t> </a:t>
            </a:r>
            <a:r>
              <a:rPr lang="en-US" sz="2400" dirty="0" err="1">
                <a:solidFill>
                  <a:schemeClr val="accent6"/>
                </a:solidFill>
              </a:rPr>
              <a:t>savā</a:t>
            </a:r>
            <a:r>
              <a:rPr lang="en-US" sz="2400" dirty="0">
                <a:solidFill>
                  <a:schemeClr val="accent6"/>
                </a:solidFill>
              </a:rPr>
              <a:t> </a:t>
            </a:r>
            <a:r>
              <a:rPr lang="en-US" sz="2400" dirty="0" err="1">
                <a:solidFill>
                  <a:schemeClr val="accent6"/>
                </a:solidFill>
              </a:rPr>
              <a:t>diskā</a:t>
            </a:r>
            <a:r>
              <a:rPr lang="en-US" sz="2400" dirty="0">
                <a:solidFill>
                  <a:schemeClr val="accent6"/>
                </a:solidFill>
              </a:rPr>
              <a:t> </a:t>
            </a:r>
            <a:r>
              <a:rPr lang="en-US" sz="2400" dirty="0" err="1">
                <a:solidFill>
                  <a:schemeClr val="accent6"/>
                </a:solidFill>
              </a:rPr>
              <a:t>bez</a:t>
            </a:r>
            <a:r>
              <a:rPr lang="en-US" sz="2400" dirty="0">
                <a:solidFill>
                  <a:schemeClr val="accent6"/>
                </a:solidFill>
              </a:rPr>
              <a:t> </a:t>
            </a:r>
            <a:r>
              <a:rPr lang="en-US" sz="2400" dirty="0" err="1">
                <a:solidFill>
                  <a:schemeClr val="accent6"/>
                </a:solidFill>
              </a:rPr>
              <a:t>maksas</a:t>
            </a:r>
            <a:r>
              <a:rPr lang="en-US" sz="2400" dirty="0">
                <a:solidFill>
                  <a:schemeClr val="accent6"/>
                </a:solidFill>
              </a:rPr>
              <a:t>. </a:t>
            </a:r>
            <a:endParaRPr lang="en-US" dirty="0">
              <a:ea typeface="+mn-lt"/>
              <a:cs typeface="+mn-lt"/>
            </a:endParaRPr>
          </a:p>
          <a:p>
            <a:r>
              <a:rPr lang="en-US" dirty="0" err="1">
                <a:solidFill>
                  <a:srgbClr val="F9A169"/>
                </a:solidFill>
                <a:cs typeface="Calibri"/>
              </a:rPr>
              <a:t>Rīka</a:t>
            </a:r>
            <a:r>
              <a:rPr lang="en-US" dirty="0">
                <a:solidFill>
                  <a:srgbClr val="F9A169"/>
                </a:solidFill>
                <a:cs typeface="Calibri"/>
              </a:rPr>
              <a:t> </a:t>
            </a:r>
            <a:r>
              <a:rPr lang="en-US" dirty="0" err="1">
                <a:solidFill>
                  <a:srgbClr val="F9A169"/>
                </a:solidFill>
                <a:cs typeface="Calibri"/>
              </a:rPr>
              <a:t>tīmekļa</a:t>
            </a:r>
            <a:r>
              <a:rPr lang="en-US" dirty="0">
                <a:solidFill>
                  <a:srgbClr val="F9A169"/>
                </a:solidFill>
                <a:cs typeface="Calibri"/>
              </a:rPr>
              <a:t> </a:t>
            </a:r>
            <a:r>
              <a:rPr lang="en-US" dirty="0" err="1">
                <a:solidFill>
                  <a:srgbClr val="F9A169"/>
                </a:solidFill>
                <a:cs typeface="Calibri"/>
              </a:rPr>
              <a:t>vietne</a:t>
            </a:r>
            <a:r>
              <a:rPr lang="en-US" dirty="0">
                <a:solidFill>
                  <a:srgbClr val="F9A169"/>
                </a:solidFill>
                <a:cs typeface="Calibri"/>
              </a:rPr>
              <a:t>: </a:t>
            </a:r>
            <a:r>
              <a:rPr lang="en-US" dirty="0">
                <a:solidFill>
                  <a:srgbClr val="F9A169"/>
                </a:solidFill>
                <a:cs typeface="Calibri"/>
                <a:hlinkClick r:id="rId2">
                  <a:extLst>
                    <a:ext uri="{A12FA001-AC4F-418D-AE19-62706E023703}">
                      <ahyp:hlinkClr xmlns:ahyp="http://schemas.microsoft.com/office/drawing/2018/hyperlinkcolor" val="tx"/>
                    </a:ext>
                  </a:extLst>
                </a:hlinkClick>
              </a:rPr>
              <a:t>Get Started Collaborating with G Suite</a:t>
            </a:r>
            <a:endParaRPr lang="en-US" dirty="0">
              <a:solidFill>
                <a:srgbClr val="F9A169"/>
              </a:solidFill>
              <a:cs typeface="Calibri"/>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Fokusā rīks: Google Suite</a:t>
            </a:r>
          </a:p>
          <a:p>
            <a:endParaRPr lang="en-IE" dirty="0"/>
          </a:p>
        </p:txBody>
      </p:sp>
      <p:pic>
        <p:nvPicPr>
          <p:cNvPr id="8" name="Picture 2" descr="Google Docs, Sheets, and Slides now support a dark theme on Android">
            <a:extLst>
              <a:ext uri="{FF2B5EF4-FFF2-40B4-BE49-F238E27FC236}">
                <a16:creationId xmlns:a16="http://schemas.microsoft.com/office/drawing/2014/main" id="{57FCCF0D-7E90-CBCC-A4A8-06C5FF8755A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9072" r="13896"/>
          <a:stretch/>
        </p:blipFill>
        <p:spPr bwMode="auto">
          <a:xfrm>
            <a:off x="8222568" y="22446"/>
            <a:ext cx="1646989" cy="1614084"/>
          </a:xfrm>
          <a:prstGeom prst="rect">
            <a:avLst/>
          </a:prstGeom>
          <a:ln>
            <a:noFill/>
          </a:ln>
          <a:effectLst>
            <a:outerShdw blurRad="292100" dist="139700" dir="2700000" sx="1000" sy="1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42788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195380" y="823449"/>
            <a:ext cx="11354196" cy="5485004"/>
          </a:xfrm>
        </p:spPr>
        <p:txBody>
          <a:bodyPr/>
          <a:lstStyle/>
          <a:p>
            <a:r>
              <a:rPr lang="en-US" sz="2200" b="1" dirty="0" err="1">
                <a:ea typeface="+mn-lt"/>
                <a:cs typeface="+mn-lt"/>
              </a:rPr>
              <a:t>Sekojiet</a:t>
            </a:r>
            <a:r>
              <a:rPr lang="en-US" sz="2200" b="1" dirty="0">
                <a:ea typeface="+mn-lt"/>
                <a:cs typeface="+mn-lt"/>
              </a:rPr>
              <a:t> </a:t>
            </a:r>
            <a:r>
              <a:rPr lang="en-US" sz="2200" b="1" dirty="0" err="1">
                <a:ea typeface="+mn-lt"/>
                <a:cs typeface="+mn-lt"/>
              </a:rPr>
              <a:t>instrukcijai</a:t>
            </a:r>
            <a:r>
              <a:rPr lang="en-US" sz="2200" b="1" dirty="0">
                <a:ea typeface="+mn-lt"/>
                <a:cs typeface="+mn-lt"/>
              </a:rPr>
              <a:t> </a:t>
            </a:r>
            <a:r>
              <a:rPr lang="en-US" sz="2200" b="1" dirty="0" err="1">
                <a:ea typeface="+mn-lt"/>
                <a:cs typeface="+mn-lt"/>
              </a:rPr>
              <a:t>apakšā</a:t>
            </a:r>
            <a:r>
              <a:rPr lang="en-US" sz="2200" b="1" dirty="0">
                <a:ea typeface="+mn-lt"/>
                <a:cs typeface="+mn-lt"/>
              </a:rPr>
              <a:t>, </a:t>
            </a:r>
            <a:r>
              <a:rPr lang="en-US" sz="2200" b="1" dirty="0" err="1">
                <a:ea typeface="+mn-lt"/>
                <a:cs typeface="+mn-lt"/>
              </a:rPr>
              <a:t>lai</a:t>
            </a:r>
            <a:r>
              <a:rPr lang="en-US" sz="2200" b="1" dirty="0">
                <a:ea typeface="+mn-lt"/>
                <a:cs typeface="+mn-lt"/>
              </a:rPr>
              <a:t> </a:t>
            </a:r>
            <a:r>
              <a:rPr lang="en-US" sz="2200" b="1" dirty="0" err="1">
                <a:ea typeface="+mn-lt"/>
                <a:cs typeface="+mn-lt"/>
              </a:rPr>
              <a:t>darbotos</a:t>
            </a:r>
            <a:r>
              <a:rPr lang="en-US" sz="2200" b="1" dirty="0">
                <a:ea typeface="+mn-lt"/>
                <a:cs typeface="+mn-lt"/>
              </a:rPr>
              <a:t> </a:t>
            </a:r>
            <a:r>
              <a:rPr lang="en-US" sz="2200" b="1" dirty="0" err="1">
                <a:ea typeface="+mn-lt"/>
                <a:cs typeface="+mn-lt"/>
              </a:rPr>
              <a:t>vietnē</a:t>
            </a:r>
            <a:r>
              <a:rPr lang="en-US" sz="2200" b="1" dirty="0">
                <a:ea typeface="+mn-lt"/>
                <a:cs typeface="+mn-lt"/>
              </a:rPr>
              <a:t> Google Drive:</a:t>
            </a:r>
          </a:p>
          <a:p>
            <a:r>
              <a:rPr lang="en-US" sz="2200" b="1" dirty="0">
                <a:solidFill>
                  <a:srgbClr val="00ACA7"/>
                </a:solidFill>
              </a:rPr>
              <a:t>1. </a:t>
            </a:r>
            <a:r>
              <a:rPr lang="en-US" sz="2200" b="1" dirty="0" err="1">
                <a:solidFill>
                  <a:srgbClr val="00ACA7"/>
                </a:solidFill>
              </a:rPr>
              <a:t>solis</a:t>
            </a:r>
            <a:r>
              <a:rPr lang="en-US" sz="2200" b="1" dirty="0">
                <a:solidFill>
                  <a:srgbClr val="00ACA7"/>
                </a:solidFill>
              </a:rPr>
              <a:t>: </a:t>
            </a:r>
            <a:r>
              <a:rPr lang="en-US" sz="2200" b="1" dirty="0" err="1">
                <a:solidFill>
                  <a:srgbClr val="00ACA7"/>
                </a:solidFill>
              </a:rPr>
              <a:t>dodieties</a:t>
            </a:r>
            <a:r>
              <a:rPr lang="en-US" sz="2200" b="1" dirty="0">
                <a:solidFill>
                  <a:srgbClr val="00ACA7"/>
                </a:solidFill>
              </a:rPr>
              <a:t> </a:t>
            </a:r>
            <a:r>
              <a:rPr lang="en-US" sz="2200" b="1" dirty="0" err="1">
                <a:solidFill>
                  <a:srgbClr val="00ACA7"/>
                </a:solidFill>
              </a:rPr>
              <a:t>uz</a:t>
            </a:r>
            <a:r>
              <a:rPr lang="en-US" sz="2200" b="1" dirty="0">
                <a:solidFill>
                  <a:srgbClr val="00ACA7"/>
                </a:solidFill>
              </a:rPr>
              <a:t> </a:t>
            </a:r>
            <a:r>
              <a:rPr lang="en-US" sz="2200" b="1" dirty="0" err="1">
                <a:solidFill>
                  <a:srgbClr val="00ACA7"/>
                </a:solidFill>
              </a:rPr>
              <a:t>drive.google.com</a:t>
            </a:r>
            <a:endParaRPr lang="en-US" sz="2200" b="1" dirty="0">
              <a:solidFill>
                <a:srgbClr val="00ACA7"/>
              </a:solidFill>
            </a:endParaRPr>
          </a:p>
          <a:p>
            <a:r>
              <a:rPr lang="en-US" sz="2200" dirty="0" err="1"/>
              <a:t>Savā</a:t>
            </a:r>
            <a:r>
              <a:rPr lang="en-US" sz="2200" dirty="0"/>
              <a:t> </a:t>
            </a:r>
            <a:r>
              <a:rPr lang="en-US" sz="2200" dirty="0" err="1"/>
              <a:t>datorā</a:t>
            </a:r>
            <a:r>
              <a:rPr lang="en-US" sz="2200" dirty="0"/>
              <a:t> </a:t>
            </a:r>
            <a:r>
              <a:rPr lang="en-US" sz="2200" dirty="0" err="1"/>
              <a:t>dodieties</a:t>
            </a:r>
            <a:r>
              <a:rPr lang="en-US" sz="2200" dirty="0"/>
              <a:t> </a:t>
            </a:r>
            <a:r>
              <a:rPr lang="en-US" sz="2200" dirty="0" err="1"/>
              <a:t>uz</a:t>
            </a:r>
            <a:r>
              <a:rPr lang="en-US" sz="2200" dirty="0"/>
              <a:t> </a:t>
            </a:r>
            <a:r>
              <a:rPr lang="en-US" sz="2200" dirty="0">
                <a:hlinkClick r:id="rId2">
                  <a:extLst>
                    <a:ext uri="{A12FA001-AC4F-418D-AE19-62706E023703}">
                      <ahyp:hlinkClr xmlns:ahyp="http://schemas.microsoft.com/office/drawing/2018/hyperlinkcolor" val="tx"/>
                    </a:ext>
                  </a:extLst>
                </a:hlinkClick>
              </a:rPr>
              <a:t>drive.google.com</a:t>
            </a:r>
            <a:r>
              <a:rPr lang="en-US" sz="2200" dirty="0"/>
              <a:t>. </a:t>
            </a:r>
            <a:r>
              <a:rPr lang="en-US" sz="2200" dirty="0" err="1"/>
              <a:t>Jūs</a:t>
            </a:r>
            <a:r>
              <a:rPr lang="en-US" sz="2200" dirty="0"/>
              <a:t> </a:t>
            </a:r>
            <a:r>
              <a:rPr lang="en-US" sz="2200" dirty="0" err="1"/>
              <a:t>ieraudzīsiet</a:t>
            </a:r>
            <a:r>
              <a:rPr lang="en-US" sz="2200" dirty="0"/>
              <a:t> "My Drive" , </a:t>
            </a:r>
            <a:r>
              <a:rPr lang="en-US" sz="2200" dirty="0" err="1"/>
              <a:t>kurā</a:t>
            </a:r>
            <a:r>
              <a:rPr lang="en-US" sz="2200" dirty="0"/>
              <a:t> </a:t>
            </a:r>
            <a:r>
              <a:rPr lang="en-US" sz="2200" dirty="0" err="1"/>
              <a:t>ir</a:t>
            </a:r>
            <a:r>
              <a:rPr lang="hr-BA" sz="2200" dirty="0"/>
              <a:t> </a:t>
            </a:r>
            <a:r>
              <a:rPr lang="en-US" sz="2200" dirty="0" err="1"/>
              <a:t>faili</a:t>
            </a:r>
            <a:r>
              <a:rPr lang="en-US" sz="2200" dirty="0"/>
              <a:t> un </a:t>
            </a:r>
            <a:r>
              <a:rPr lang="en-US" sz="2200" dirty="0" err="1"/>
              <a:t>mapes</a:t>
            </a:r>
            <a:r>
              <a:rPr lang="en-US" sz="2200" dirty="0"/>
              <a:t>, </a:t>
            </a:r>
            <a:r>
              <a:rPr lang="en-US" sz="2200" dirty="0" err="1"/>
              <a:t>jūs</a:t>
            </a:r>
            <a:r>
              <a:rPr lang="en-US" sz="2200" dirty="0"/>
              <a:t> </a:t>
            </a:r>
            <a:r>
              <a:rPr lang="en-US" sz="2200" dirty="0" err="1"/>
              <a:t>augšupielādējiet</a:t>
            </a:r>
            <a:r>
              <a:rPr lang="en-US" sz="2200" dirty="0"/>
              <a:t> </a:t>
            </a:r>
            <a:r>
              <a:rPr lang="en-US" sz="2200" dirty="0" err="1"/>
              <a:t>vai</a:t>
            </a:r>
            <a:r>
              <a:rPr lang="en-US" sz="2200" dirty="0"/>
              <a:t> </a:t>
            </a:r>
            <a:r>
              <a:rPr lang="en-US" sz="2200" dirty="0" err="1"/>
              <a:t>sinhronizējiet</a:t>
            </a:r>
            <a:r>
              <a:rPr lang="en-US" sz="2200" dirty="0"/>
              <a:t> Google Docs, Sheets, Slides un Forms, </a:t>
            </a:r>
            <a:r>
              <a:rPr lang="en-US" sz="2200" dirty="0" err="1"/>
              <a:t>kurus</a:t>
            </a:r>
            <a:r>
              <a:rPr lang="en-US" sz="2200" dirty="0"/>
              <a:t> </a:t>
            </a:r>
            <a:r>
              <a:rPr lang="en-US" sz="2200" dirty="0" err="1"/>
              <a:t>jūs</a:t>
            </a:r>
            <a:r>
              <a:rPr lang="en-US" sz="2200" dirty="0"/>
              <a:t> </a:t>
            </a:r>
            <a:r>
              <a:rPr lang="en-US" sz="2200" dirty="0" err="1"/>
              <a:t>veidojat</a:t>
            </a:r>
            <a:r>
              <a:rPr lang="en-US" sz="2200" dirty="0"/>
              <a:t>. </a:t>
            </a:r>
          </a:p>
          <a:p>
            <a:r>
              <a:rPr lang="en-US" sz="2200" b="1" dirty="0">
                <a:solidFill>
                  <a:srgbClr val="E78631"/>
                </a:solidFill>
              </a:rPr>
              <a:t>2.solis: </a:t>
            </a:r>
            <a:r>
              <a:rPr lang="en-US" sz="2200" b="1" dirty="0" err="1">
                <a:solidFill>
                  <a:srgbClr val="E78631"/>
                </a:solidFill>
              </a:rPr>
              <a:t>augšupielādējiet</a:t>
            </a:r>
            <a:r>
              <a:rPr lang="en-US" sz="2200" b="1" dirty="0">
                <a:solidFill>
                  <a:srgbClr val="E78631"/>
                </a:solidFill>
              </a:rPr>
              <a:t> </a:t>
            </a:r>
            <a:r>
              <a:rPr lang="en-US" sz="2200" b="1" dirty="0" err="1">
                <a:solidFill>
                  <a:srgbClr val="E78631"/>
                </a:solidFill>
              </a:rPr>
              <a:t>vai</a:t>
            </a:r>
            <a:r>
              <a:rPr lang="en-US" sz="2200" b="1" dirty="0">
                <a:solidFill>
                  <a:srgbClr val="E78631"/>
                </a:solidFill>
              </a:rPr>
              <a:t> </a:t>
            </a:r>
            <a:r>
              <a:rPr lang="en-US" sz="2200" b="1" dirty="0" err="1">
                <a:solidFill>
                  <a:srgbClr val="E78631"/>
                </a:solidFill>
              </a:rPr>
              <a:t>radiet</a:t>
            </a:r>
            <a:r>
              <a:rPr lang="en-US" sz="2200" b="1" dirty="0">
                <a:solidFill>
                  <a:srgbClr val="E78631"/>
                </a:solidFill>
              </a:rPr>
              <a:t> </a:t>
            </a:r>
            <a:r>
              <a:rPr lang="en-US" sz="2200" b="1" dirty="0" err="1">
                <a:solidFill>
                  <a:srgbClr val="E78631"/>
                </a:solidFill>
              </a:rPr>
              <a:t>failus</a:t>
            </a:r>
            <a:r>
              <a:rPr lang="en-US" sz="2200" b="1" dirty="0">
                <a:solidFill>
                  <a:srgbClr val="E78631"/>
                </a:solidFill>
              </a:rPr>
              <a:t> </a:t>
            </a:r>
          </a:p>
          <a:p>
            <a:r>
              <a:rPr lang="en-US" sz="2200" dirty="0" err="1"/>
              <a:t>Jūs</a:t>
            </a:r>
            <a:r>
              <a:rPr lang="en-US" sz="2200" dirty="0"/>
              <a:t> </a:t>
            </a:r>
            <a:r>
              <a:rPr lang="en-US" sz="2200" dirty="0" err="1"/>
              <a:t>variet</a:t>
            </a:r>
            <a:r>
              <a:rPr lang="en-US" sz="2200" dirty="0"/>
              <a:t> </a:t>
            </a:r>
            <a:r>
              <a:rPr lang="en-US" sz="2200" dirty="0" err="1"/>
              <a:t>augšupielādēt</a:t>
            </a:r>
            <a:r>
              <a:rPr lang="en-US" sz="2200" dirty="0"/>
              <a:t> </a:t>
            </a:r>
            <a:r>
              <a:rPr lang="en-US" sz="2200" dirty="0" err="1"/>
              <a:t>failus</a:t>
            </a:r>
            <a:r>
              <a:rPr lang="en-US" sz="2200" dirty="0"/>
              <a:t> no </a:t>
            </a:r>
            <a:r>
              <a:rPr lang="en-US" sz="2200" dirty="0" err="1"/>
              <a:t>sava</a:t>
            </a:r>
            <a:r>
              <a:rPr lang="en-US" sz="2200" dirty="0"/>
              <a:t> </a:t>
            </a:r>
            <a:r>
              <a:rPr lang="en-US" sz="2200" dirty="0" err="1"/>
              <a:t>datora</a:t>
            </a:r>
            <a:r>
              <a:rPr lang="en-US" sz="2200" dirty="0"/>
              <a:t> </a:t>
            </a:r>
            <a:r>
              <a:rPr lang="en-US" sz="2200" dirty="0" err="1"/>
              <a:t>vai</a:t>
            </a:r>
            <a:r>
              <a:rPr lang="en-US" sz="2200" dirty="0"/>
              <a:t> </a:t>
            </a:r>
            <a:r>
              <a:rPr lang="en-US" sz="2200" dirty="0" err="1"/>
              <a:t>radīt</a:t>
            </a:r>
            <a:r>
              <a:rPr lang="en-US" sz="2200" dirty="0"/>
              <a:t> </a:t>
            </a:r>
            <a:r>
              <a:rPr lang="en-US" sz="2200" dirty="0" err="1"/>
              <a:t>failus</a:t>
            </a:r>
            <a:r>
              <a:rPr lang="en-US" sz="2200" dirty="0"/>
              <a:t> </a:t>
            </a:r>
            <a:r>
              <a:rPr lang="en-US" sz="2200" dirty="0" err="1"/>
              <a:t>vietnē</a:t>
            </a:r>
            <a:r>
              <a:rPr lang="en-US" sz="2200" dirty="0"/>
              <a:t> Google Drive.</a:t>
            </a:r>
          </a:p>
          <a:p>
            <a:r>
              <a:rPr lang="en-US" sz="2200" dirty="0">
                <a:hlinkClick r:id="rId3">
                  <a:extLst>
                    <a:ext uri="{A12FA001-AC4F-418D-AE19-62706E023703}">
                      <ahyp:hlinkClr xmlns:ahyp="http://schemas.microsoft.com/office/drawing/2018/hyperlinkcolor" val="tx"/>
                    </a:ext>
                  </a:extLst>
                </a:hlinkClick>
              </a:rPr>
              <a:t>Upload files and folders to Google Drive</a:t>
            </a:r>
            <a:endParaRPr lang="en-US" sz="2200" dirty="0"/>
          </a:p>
          <a:p>
            <a:r>
              <a:rPr lang="en-US" sz="2200" dirty="0">
                <a:hlinkClick r:id="rId4">
                  <a:extLst>
                    <a:ext uri="{A12FA001-AC4F-418D-AE19-62706E023703}">
                      <ahyp:hlinkClr xmlns:ahyp="http://schemas.microsoft.com/office/drawing/2018/hyperlinkcolor" val="tx"/>
                    </a:ext>
                  </a:extLst>
                </a:hlinkClick>
              </a:rPr>
              <a:t>Create, edit, and format Google Docs, Sheets, and Slides</a:t>
            </a:r>
            <a:endParaRPr lang="en-US" sz="2200" dirty="0"/>
          </a:p>
          <a:p>
            <a:r>
              <a:rPr lang="en-US" sz="2200" b="1" dirty="0">
                <a:solidFill>
                  <a:srgbClr val="8D5B98"/>
                </a:solidFill>
              </a:rPr>
              <a:t>3. </a:t>
            </a:r>
            <a:r>
              <a:rPr lang="en-US" sz="2200" b="1" dirty="0" err="1">
                <a:solidFill>
                  <a:srgbClr val="8D5B98"/>
                </a:solidFill>
              </a:rPr>
              <a:t>solis</a:t>
            </a:r>
            <a:r>
              <a:rPr lang="en-US" sz="2200" b="1" dirty="0">
                <a:solidFill>
                  <a:srgbClr val="8D5B98"/>
                </a:solidFill>
              </a:rPr>
              <a:t>: </a:t>
            </a:r>
            <a:r>
              <a:rPr lang="en-US" sz="2200" b="1" dirty="0" err="1">
                <a:solidFill>
                  <a:srgbClr val="8D5B98"/>
                </a:solidFill>
              </a:rPr>
              <a:t>dalieties</a:t>
            </a:r>
            <a:r>
              <a:rPr lang="en-US" sz="2200" b="1" dirty="0">
                <a:solidFill>
                  <a:srgbClr val="8D5B98"/>
                </a:solidFill>
              </a:rPr>
              <a:t> un </a:t>
            </a:r>
            <a:r>
              <a:rPr lang="en-US" sz="2200" b="1" dirty="0" err="1">
                <a:solidFill>
                  <a:srgbClr val="8D5B98"/>
                </a:solidFill>
              </a:rPr>
              <a:t>sakārtojiet</a:t>
            </a:r>
            <a:r>
              <a:rPr lang="en-US" sz="2200" b="1" dirty="0">
                <a:solidFill>
                  <a:srgbClr val="8D5B98"/>
                </a:solidFill>
              </a:rPr>
              <a:t> </a:t>
            </a:r>
            <a:r>
              <a:rPr lang="en-US" sz="2200" b="1" dirty="0" err="1">
                <a:solidFill>
                  <a:srgbClr val="8D5B98"/>
                </a:solidFill>
              </a:rPr>
              <a:t>failus</a:t>
            </a:r>
            <a:endParaRPr lang="en-US" sz="2200" b="1" dirty="0">
              <a:solidFill>
                <a:srgbClr val="8D5B98"/>
              </a:solidFill>
            </a:endParaRPr>
          </a:p>
          <a:p>
            <a:r>
              <a:rPr lang="en-US" sz="2200" dirty="0" err="1"/>
              <a:t>Jūs</a:t>
            </a:r>
            <a:r>
              <a:rPr lang="en-US" sz="2200" dirty="0"/>
              <a:t> </a:t>
            </a:r>
            <a:r>
              <a:rPr lang="en-US" sz="2200" dirty="0" err="1"/>
              <a:t>variet</a:t>
            </a:r>
            <a:r>
              <a:rPr lang="en-US" sz="2200" dirty="0"/>
              <a:t> </a:t>
            </a:r>
            <a:r>
              <a:rPr lang="en-US" sz="2200" dirty="0" err="1"/>
              <a:t>dalīties</a:t>
            </a:r>
            <a:r>
              <a:rPr lang="en-US" sz="2200" dirty="0"/>
              <a:t> </a:t>
            </a:r>
            <a:r>
              <a:rPr lang="en-US" sz="2200" dirty="0" err="1"/>
              <a:t>ar</a:t>
            </a:r>
            <a:r>
              <a:rPr lang="en-US" sz="2200" dirty="0"/>
              <a:t> </a:t>
            </a:r>
            <a:r>
              <a:rPr lang="en-US" sz="2200" dirty="0" err="1"/>
              <a:t>failiem</a:t>
            </a:r>
            <a:r>
              <a:rPr lang="en-US" sz="2200" dirty="0"/>
              <a:t> un </a:t>
            </a:r>
            <a:r>
              <a:rPr lang="en-US" sz="2200" dirty="0" err="1"/>
              <a:t>mapēm</a:t>
            </a:r>
            <a:r>
              <a:rPr lang="en-US" sz="2200" dirty="0"/>
              <a:t>, </a:t>
            </a:r>
            <a:r>
              <a:rPr lang="en-US" sz="2200" dirty="0" err="1"/>
              <a:t>tādejādi</a:t>
            </a:r>
            <a:r>
              <a:rPr lang="en-US" sz="2200" dirty="0"/>
              <a:t> </a:t>
            </a:r>
            <a:r>
              <a:rPr lang="en-US" sz="2200" dirty="0" err="1"/>
              <a:t>citi</a:t>
            </a:r>
            <a:r>
              <a:rPr lang="en-US" sz="2200" dirty="0"/>
              <a:t> </a:t>
            </a:r>
            <a:r>
              <a:rPr lang="en-US" sz="2200" dirty="0" err="1"/>
              <a:t>cilvēki</a:t>
            </a:r>
            <a:r>
              <a:rPr lang="en-US" sz="2200" dirty="0"/>
              <a:t> </a:t>
            </a:r>
            <a:r>
              <a:rPr lang="en-US" sz="2200" dirty="0" err="1"/>
              <a:t>varēs</a:t>
            </a:r>
            <a:r>
              <a:rPr lang="en-US" sz="2200" dirty="0"/>
              <a:t> </a:t>
            </a:r>
            <a:r>
              <a:rPr lang="en-US" sz="2200" dirty="0" err="1"/>
              <a:t>tos</a:t>
            </a:r>
            <a:r>
              <a:rPr lang="en-US" sz="2200" dirty="0"/>
              <a:t> </a:t>
            </a:r>
            <a:r>
              <a:rPr lang="en-US" sz="2200" dirty="0" err="1"/>
              <a:t>apskatīt</a:t>
            </a:r>
            <a:r>
              <a:rPr lang="en-US" sz="2200" dirty="0"/>
              <a:t>, </a:t>
            </a:r>
            <a:r>
              <a:rPr lang="en-US" sz="2200" dirty="0" err="1"/>
              <a:t>rediģēt</a:t>
            </a:r>
            <a:r>
              <a:rPr lang="en-US" sz="2200" dirty="0"/>
              <a:t> </a:t>
            </a:r>
            <a:r>
              <a:rPr lang="en-US" sz="2200" dirty="0" err="1"/>
              <a:t>vai</a:t>
            </a:r>
            <a:r>
              <a:rPr lang="en-US" sz="2200" dirty="0"/>
              <a:t> </a:t>
            </a:r>
            <a:r>
              <a:rPr lang="en-US" sz="2200" dirty="0" err="1"/>
              <a:t>komentēt</a:t>
            </a:r>
            <a:r>
              <a:rPr lang="en-US" sz="2200" dirty="0"/>
              <a:t>. </a:t>
            </a:r>
          </a:p>
          <a:p>
            <a:r>
              <a:rPr lang="en-US" sz="2200" dirty="0">
                <a:hlinkClick r:id="rId5">
                  <a:extLst>
                    <a:ext uri="{A12FA001-AC4F-418D-AE19-62706E023703}">
                      <ahyp:hlinkClr xmlns:ahyp="http://schemas.microsoft.com/office/drawing/2018/hyperlinkcolor" val="tx"/>
                    </a:ext>
                  </a:extLst>
                </a:hlinkClick>
              </a:rPr>
              <a:t>Share files from Google Drive</a:t>
            </a:r>
            <a:r>
              <a:rPr lang="hr-BA" sz="2200" dirty="0"/>
              <a:t>, </a:t>
            </a:r>
            <a:r>
              <a:rPr lang="en-US" sz="2200" dirty="0">
                <a:hlinkClick r:id="rId6">
                  <a:extLst>
                    <a:ext uri="{A12FA001-AC4F-418D-AE19-62706E023703}">
                      <ahyp:hlinkClr xmlns:ahyp="http://schemas.microsoft.com/office/drawing/2018/hyperlinkcolor" val="tx"/>
                    </a:ext>
                  </a:extLst>
                </a:hlinkClick>
              </a:rPr>
              <a:t>Share folders from Google Drive</a:t>
            </a:r>
            <a:r>
              <a:rPr lang="hr-BA" sz="2200" dirty="0"/>
              <a:t>, </a:t>
            </a:r>
            <a:r>
              <a:rPr lang="en-US" sz="2200" dirty="0">
                <a:hlinkClick r:id="rId7">
                  <a:extLst>
                    <a:ext uri="{A12FA001-AC4F-418D-AE19-62706E023703}">
                      <ahyp:hlinkClr xmlns:ahyp="http://schemas.microsoft.com/office/drawing/2018/hyperlinkcolor" val="tx"/>
                    </a:ext>
                  </a:extLst>
                </a:hlinkClick>
              </a:rPr>
              <a:t>Make someone else the owner of a file</a:t>
            </a:r>
            <a:endParaRPr lang="en-US" sz="2200" dirty="0"/>
          </a:p>
          <a:p>
            <a:r>
              <a:rPr lang="en-US" sz="2200" dirty="0"/>
              <a:t>Lai </a:t>
            </a:r>
            <a:r>
              <a:rPr lang="en-US" sz="2200" dirty="0" err="1"/>
              <a:t>redzētu</a:t>
            </a:r>
            <a:r>
              <a:rPr lang="en-US" sz="2200" dirty="0"/>
              <a:t> </a:t>
            </a:r>
            <a:r>
              <a:rPr lang="en-US" sz="2200" dirty="0" err="1"/>
              <a:t>failus</a:t>
            </a:r>
            <a:r>
              <a:rPr lang="en-US" sz="2200" dirty="0"/>
              <a:t>, </a:t>
            </a:r>
            <a:r>
              <a:rPr lang="en-US" sz="2200" dirty="0" err="1"/>
              <a:t>ar</a:t>
            </a:r>
            <a:r>
              <a:rPr lang="en-US" sz="2200" dirty="0"/>
              <a:t> </a:t>
            </a:r>
            <a:r>
              <a:rPr lang="en-US" sz="2200" dirty="0" err="1"/>
              <a:t>kuriem</a:t>
            </a:r>
            <a:r>
              <a:rPr lang="en-US" sz="2200" dirty="0"/>
              <a:t> </a:t>
            </a:r>
            <a:r>
              <a:rPr lang="en-US" sz="2200" dirty="0" err="1"/>
              <a:t>citi</a:t>
            </a:r>
            <a:r>
              <a:rPr lang="en-US" sz="2200" dirty="0"/>
              <a:t> </a:t>
            </a:r>
            <a:r>
              <a:rPr lang="en-US" sz="2200" dirty="0" err="1"/>
              <a:t>cilvēki</a:t>
            </a:r>
            <a:r>
              <a:rPr lang="en-US" sz="2200" dirty="0"/>
              <a:t> </a:t>
            </a:r>
            <a:r>
              <a:rPr lang="en-US" sz="2200" dirty="0" err="1"/>
              <a:t>ir</a:t>
            </a:r>
            <a:r>
              <a:rPr lang="en-US" sz="2200" dirty="0"/>
              <a:t> </a:t>
            </a:r>
            <a:r>
              <a:rPr lang="en-US" sz="2200" dirty="0" err="1"/>
              <a:t>dalījušies</a:t>
            </a:r>
            <a:r>
              <a:rPr lang="en-US" sz="2200" dirty="0"/>
              <a:t>, </a:t>
            </a:r>
            <a:r>
              <a:rPr lang="en-US" sz="2200" dirty="0" err="1"/>
              <a:t>dodieties</a:t>
            </a:r>
            <a:r>
              <a:rPr lang="en-US" sz="2200" dirty="0"/>
              <a:t> </a:t>
            </a:r>
            <a:r>
              <a:rPr lang="en-US" sz="2200" dirty="0" err="1"/>
              <a:t>uz</a:t>
            </a:r>
            <a:r>
              <a:rPr lang="en-US" sz="2200" dirty="0"/>
              <a:t> </a:t>
            </a:r>
            <a:r>
              <a:rPr lang="en-US" sz="2200" dirty="0">
                <a:hlinkClick r:id="rId8">
                  <a:extLst>
                    <a:ext uri="{A12FA001-AC4F-418D-AE19-62706E023703}">
                      <ahyp:hlinkClr xmlns:ahyp="http://schemas.microsoft.com/office/drawing/2018/hyperlinkcolor" val="tx"/>
                    </a:ext>
                  </a:extLst>
                </a:hlinkClick>
              </a:rPr>
              <a:t>"Shared with me" </a:t>
            </a:r>
            <a:r>
              <a:rPr lang="en-US" sz="2200" dirty="0" err="1"/>
              <a:t>sadaļu</a:t>
            </a:r>
            <a:r>
              <a:rPr lang="en-US" sz="2200" dirty="0"/>
              <a:t>.</a:t>
            </a:r>
          </a:p>
          <a:p>
            <a:endParaRPr lang="en-US" sz="2200" dirty="0"/>
          </a:p>
          <a:p>
            <a:endParaRPr lang="en-US" sz="2200"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5" y="309491"/>
            <a:ext cx="11097969" cy="612579"/>
          </a:xfrm>
        </p:spPr>
        <p:txBody>
          <a:bodyPr/>
          <a:lstStyle/>
          <a:p>
            <a:r>
              <a:rPr lang="en-IE" dirty="0"/>
              <a:t>Fokusā rīks: Google Suite</a:t>
            </a:r>
          </a:p>
          <a:p>
            <a:endParaRPr lang="en-IE" dirty="0"/>
          </a:p>
          <a:p>
            <a:endParaRPr lang="en-IE" dirty="0"/>
          </a:p>
        </p:txBody>
      </p:sp>
      <p:pic>
        <p:nvPicPr>
          <p:cNvPr id="8" name="Picture 2" descr="Google Docs, Sheets, and Slides now support a dark theme on Android">
            <a:extLst>
              <a:ext uri="{FF2B5EF4-FFF2-40B4-BE49-F238E27FC236}">
                <a16:creationId xmlns:a16="http://schemas.microsoft.com/office/drawing/2014/main" id="{57FCCF0D-7E90-CBCC-A4A8-06C5FF8755AD}"/>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l="19072" r="13896"/>
          <a:stretch/>
        </p:blipFill>
        <p:spPr bwMode="auto">
          <a:xfrm>
            <a:off x="8222568" y="22446"/>
            <a:ext cx="1646989" cy="1614084"/>
          </a:xfrm>
          <a:prstGeom prst="rect">
            <a:avLst/>
          </a:prstGeom>
          <a:ln>
            <a:noFill/>
          </a:ln>
          <a:effectLst>
            <a:outerShdw blurRad="292100" dist="139700" dir="2700000" sx="1000" sy="1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70771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n-IE" sz="2400" dirty="0"/>
              <a:t>Izmēģiniet šo parocīgo video, kurā ir paskaidrots, kā uzsākt darbošanos, lietojot G Suite:</a:t>
            </a:r>
          </a:p>
          <a:p>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https://www.youtube.com/watch?v=wJ3S7kFFypU</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n-IE" dirty="0"/>
              <a:t>Video: ievads vietnei Google Suite</a:t>
            </a:r>
          </a:p>
        </p:txBody>
      </p:sp>
      <p:pic>
        <p:nvPicPr>
          <p:cNvPr id="4" name="Online Media 3" title="Google Workspace Tutorial for Beginners | Introduction &amp; Getting Started with for Small Business">
            <a:hlinkClick r:id="" action="ppaction://media"/>
            <a:extLst>
              <a:ext uri="{FF2B5EF4-FFF2-40B4-BE49-F238E27FC236}">
                <a16:creationId xmlns:a16="http://schemas.microsoft.com/office/drawing/2014/main" id="{EA40EE2B-BA0C-E69F-F898-86667AD5B9A0}"/>
              </a:ext>
            </a:extLst>
          </p:cNvPr>
          <p:cNvPicPr>
            <a:picLocks noRot="1" noChangeAspect="1"/>
          </p:cNvPicPr>
          <p:nvPr>
            <a:videoFile r:link="rId1"/>
          </p:nvPr>
        </p:nvPicPr>
        <p:blipFill>
          <a:blip r:embed="rId4"/>
          <a:stretch>
            <a:fillRect/>
          </a:stretch>
        </p:blipFill>
        <p:spPr>
          <a:xfrm>
            <a:off x="7366000" y="1223694"/>
            <a:ext cx="4872011" cy="4033653"/>
          </a:xfrm>
          <a:prstGeom prst="rect">
            <a:avLst/>
          </a:prstGeom>
        </p:spPr>
      </p:pic>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865262" y="4220252"/>
            <a:ext cx="2254720" cy="954107"/>
          </a:xfrm>
          <a:prstGeom prst="rect">
            <a:avLst/>
          </a:prstGeom>
          <a:noFill/>
        </p:spPr>
        <p:txBody>
          <a:bodyPr wrap="square" rtlCol="0">
            <a:spAutoFit/>
          </a:bodyPr>
          <a:lstStyle/>
          <a:p>
            <a:r>
              <a:rPr lang="lv-LV" sz="2800" b="1" dirty="0">
                <a:solidFill>
                  <a:srgbClr val="E78631"/>
                </a:solidFill>
              </a:rPr>
              <a:t>Klikšķiniet, lai skatītos</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9378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021461"/>
            <a:ext cx="11102510" cy="4517366"/>
          </a:xfrm>
        </p:spPr>
        <p:txBody>
          <a:bodyPr/>
          <a:lstStyle/>
          <a:p>
            <a:endParaRPr lang="en-IE" sz="2200" b="1" dirty="0">
              <a:ea typeface="+mn-lt"/>
              <a:cs typeface="+mn-lt"/>
            </a:endParaRPr>
          </a:p>
          <a:p>
            <a:r>
              <a:rPr lang="en-IE" sz="2200" dirty="0">
                <a:ea typeface="+mn-lt"/>
                <a:cs typeface="+mn-lt"/>
              </a:rPr>
              <a:t>Google Suite programmatūrā ir vairākas lietas, kuras var tikt izmantotas sadarbībai, tomēr īpašu uzmanību izpelnās </a:t>
            </a:r>
            <a:r>
              <a:rPr lang="en-US" sz="2200" dirty="0" err="1">
                <a:ea typeface="+mn-lt"/>
                <a:cs typeface="+mn-lt"/>
              </a:rPr>
              <a:t>Jamboard</a:t>
            </a:r>
            <a:r>
              <a:rPr lang="en-US" sz="2200" dirty="0">
                <a:ea typeface="+mn-lt"/>
                <a:cs typeface="+mn-lt"/>
              </a:rPr>
              <a:t>. </a:t>
            </a:r>
            <a:r>
              <a:rPr lang="en-US" sz="2200" dirty="0" err="1">
                <a:ea typeface="+mn-lt"/>
                <a:cs typeface="+mn-lt"/>
              </a:rPr>
              <a:t>Jamboard</a:t>
            </a:r>
            <a:r>
              <a:rPr lang="en-US" sz="2200" dirty="0">
                <a:ea typeface="+mn-lt"/>
                <a:cs typeface="+mn-lt"/>
              </a:rPr>
              <a:t> </a:t>
            </a:r>
            <a:r>
              <a:rPr lang="en-US" sz="2200" dirty="0" err="1">
                <a:ea typeface="+mn-lt"/>
                <a:cs typeface="+mn-lt"/>
              </a:rPr>
              <a:t>ir</a:t>
            </a:r>
            <a:r>
              <a:rPr lang="en-US" sz="2200" dirty="0">
                <a:ea typeface="+mn-lt"/>
                <a:cs typeface="+mn-lt"/>
              </a:rPr>
              <a:t> </a:t>
            </a:r>
            <a:r>
              <a:rPr lang="en-US" sz="2200" dirty="0" err="1">
                <a:ea typeface="+mn-lt"/>
                <a:cs typeface="+mn-lt"/>
              </a:rPr>
              <a:t>digitāla</a:t>
            </a:r>
            <a:r>
              <a:rPr lang="en-US" sz="2200" dirty="0">
                <a:ea typeface="+mn-lt"/>
                <a:cs typeface="+mn-lt"/>
              </a:rPr>
              <a:t> </a:t>
            </a:r>
            <a:r>
              <a:rPr lang="en-US" sz="2200" dirty="0" err="1">
                <a:ea typeface="+mn-lt"/>
                <a:cs typeface="+mn-lt"/>
              </a:rPr>
              <a:t>interaktīva</a:t>
            </a:r>
            <a:r>
              <a:rPr lang="en-US" sz="2200" dirty="0">
                <a:ea typeface="+mn-lt"/>
                <a:cs typeface="+mn-lt"/>
              </a:rPr>
              <a:t> </a:t>
            </a:r>
            <a:r>
              <a:rPr lang="en-US" sz="2200" dirty="0" err="1">
                <a:ea typeface="+mn-lt"/>
                <a:cs typeface="+mn-lt"/>
              </a:rPr>
              <a:t>baltās</a:t>
            </a:r>
            <a:r>
              <a:rPr lang="en-US" sz="2200" dirty="0">
                <a:ea typeface="+mn-lt"/>
                <a:cs typeface="+mn-lt"/>
              </a:rPr>
              <a:t> </a:t>
            </a:r>
            <a:r>
              <a:rPr lang="en-US" sz="2200" dirty="0" err="1">
                <a:ea typeface="+mn-lt"/>
                <a:cs typeface="+mn-lt"/>
              </a:rPr>
              <a:t>tāfeles</a:t>
            </a:r>
            <a:r>
              <a:rPr lang="en-US" sz="2200" dirty="0">
                <a:ea typeface="+mn-lt"/>
                <a:cs typeface="+mn-lt"/>
              </a:rPr>
              <a:t> </a:t>
            </a:r>
            <a:r>
              <a:rPr lang="en-US" sz="2200" dirty="0" err="1">
                <a:ea typeface="+mn-lt"/>
                <a:cs typeface="+mn-lt"/>
              </a:rPr>
              <a:t>aplikācija</a:t>
            </a:r>
            <a:r>
              <a:rPr lang="en-US" sz="2200" dirty="0">
                <a:ea typeface="+mn-lt"/>
                <a:cs typeface="+mn-lt"/>
              </a:rPr>
              <a:t>, </a:t>
            </a:r>
            <a:r>
              <a:rPr lang="en-US" sz="2200" dirty="0" err="1">
                <a:ea typeface="+mn-lt"/>
                <a:cs typeface="+mn-lt"/>
              </a:rPr>
              <a:t>kuru</a:t>
            </a:r>
            <a:r>
              <a:rPr lang="en-US" sz="2200" dirty="0">
                <a:ea typeface="+mn-lt"/>
                <a:cs typeface="+mn-lt"/>
              </a:rPr>
              <a:t> </a:t>
            </a:r>
            <a:r>
              <a:rPr lang="en-US" sz="2200" dirty="0" err="1">
                <a:ea typeface="+mn-lt"/>
                <a:cs typeface="+mn-lt"/>
              </a:rPr>
              <a:t>attīstīja</a:t>
            </a:r>
            <a:r>
              <a:rPr lang="en-US" sz="2200" dirty="0">
                <a:ea typeface="+mn-lt"/>
                <a:cs typeface="+mn-lt"/>
              </a:rPr>
              <a:t> Google.</a:t>
            </a:r>
          </a:p>
          <a:p>
            <a:r>
              <a:rPr lang="en-US" sz="2200" dirty="0" err="1">
                <a:ea typeface="+mn-lt"/>
                <a:cs typeface="+mn-lt"/>
              </a:rPr>
              <a:t>Mākonī</a:t>
            </a:r>
            <a:r>
              <a:rPr lang="en-US" sz="2200" dirty="0">
                <a:ea typeface="+mn-lt"/>
                <a:cs typeface="+mn-lt"/>
              </a:rPr>
              <a:t> </a:t>
            </a:r>
            <a:r>
              <a:rPr lang="en-US" sz="2200" dirty="0" err="1">
                <a:ea typeface="+mn-lt"/>
                <a:cs typeface="+mn-lt"/>
              </a:rPr>
              <a:t>balstītā</a:t>
            </a:r>
            <a:r>
              <a:rPr lang="en-US" sz="2200" dirty="0">
                <a:ea typeface="+mn-lt"/>
                <a:cs typeface="+mn-lt"/>
              </a:rPr>
              <a:t> vide </a:t>
            </a:r>
            <a:r>
              <a:rPr lang="en-US" sz="2200" dirty="0" err="1">
                <a:ea typeface="+mn-lt"/>
                <a:cs typeface="+mn-lt"/>
              </a:rPr>
              <a:t>ir</a:t>
            </a:r>
            <a:r>
              <a:rPr lang="en-US" sz="2200" dirty="0">
                <a:ea typeface="+mn-lt"/>
                <a:cs typeface="+mn-lt"/>
              </a:rPr>
              <a:t> </a:t>
            </a:r>
            <a:r>
              <a:rPr lang="en-US" sz="2200" dirty="0" err="1">
                <a:ea typeface="+mn-lt"/>
                <a:cs typeface="+mn-lt"/>
              </a:rPr>
              <a:t>laba</a:t>
            </a:r>
            <a:r>
              <a:rPr lang="en-US" sz="2200" dirty="0">
                <a:ea typeface="+mn-lt"/>
                <a:cs typeface="+mn-lt"/>
              </a:rPr>
              <a:t> </a:t>
            </a:r>
            <a:r>
              <a:rPr lang="en-US" sz="2200" dirty="0" err="1">
                <a:ea typeface="+mn-lt"/>
                <a:cs typeface="+mn-lt"/>
              </a:rPr>
              <a:t>sadarbībai</a:t>
            </a:r>
            <a:r>
              <a:rPr lang="en-US" sz="2200" dirty="0">
                <a:ea typeface="+mn-lt"/>
                <a:cs typeface="+mn-lt"/>
              </a:rPr>
              <a:t>, </a:t>
            </a:r>
            <a:r>
              <a:rPr lang="en-US" sz="2200" dirty="0" err="1">
                <a:ea typeface="+mn-lt"/>
                <a:cs typeface="+mn-lt"/>
              </a:rPr>
              <a:t>kur</a:t>
            </a:r>
            <a:r>
              <a:rPr lang="en-US" sz="2200" dirty="0">
                <a:ea typeface="+mn-lt"/>
                <a:cs typeface="+mn-lt"/>
              </a:rPr>
              <a:t> </a:t>
            </a:r>
            <a:r>
              <a:rPr lang="en-US" sz="2200" dirty="0" err="1">
                <a:ea typeface="+mn-lt"/>
                <a:cs typeface="+mn-lt"/>
              </a:rPr>
              <a:t>dalīšanās</a:t>
            </a:r>
            <a:r>
              <a:rPr lang="en-US" sz="2200" dirty="0">
                <a:ea typeface="+mn-lt"/>
                <a:cs typeface="+mn-lt"/>
              </a:rPr>
              <a:t> </a:t>
            </a:r>
            <a:r>
              <a:rPr lang="en-US" sz="2200" dirty="0" err="1">
                <a:ea typeface="+mn-lt"/>
                <a:cs typeface="+mn-lt"/>
              </a:rPr>
              <a:t>ar</a:t>
            </a:r>
            <a:r>
              <a:rPr lang="en-US" sz="2200" dirty="0">
                <a:ea typeface="+mn-lt"/>
                <a:cs typeface="+mn-lt"/>
              </a:rPr>
              <a:t> </a:t>
            </a:r>
            <a:r>
              <a:rPr lang="en-US" sz="2200" dirty="0" err="1">
                <a:ea typeface="+mn-lt"/>
                <a:cs typeface="+mn-lt"/>
              </a:rPr>
              <a:t>savu</a:t>
            </a:r>
            <a:r>
              <a:rPr lang="en-US" sz="2200" dirty="0">
                <a:ea typeface="+mn-lt"/>
                <a:cs typeface="+mn-lt"/>
              </a:rPr>
              <a:t> </a:t>
            </a:r>
            <a:r>
              <a:rPr lang="en-US" sz="2200" dirty="0" err="1">
                <a:ea typeface="+mn-lt"/>
                <a:cs typeface="+mn-lt"/>
              </a:rPr>
              <a:t>darbu</a:t>
            </a:r>
            <a:r>
              <a:rPr lang="en-US" sz="2200" dirty="0">
                <a:ea typeface="+mn-lt"/>
                <a:cs typeface="+mn-lt"/>
              </a:rPr>
              <a:t> </a:t>
            </a:r>
            <a:r>
              <a:rPr lang="en-US" sz="2200" dirty="0" err="1">
                <a:ea typeface="+mn-lt"/>
                <a:cs typeface="+mn-lt"/>
              </a:rPr>
              <a:t>ar</a:t>
            </a:r>
            <a:r>
              <a:rPr lang="en-US" sz="2200" dirty="0">
                <a:ea typeface="+mn-lt"/>
                <a:cs typeface="+mn-lt"/>
              </a:rPr>
              <a:t> </a:t>
            </a:r>
            <a:r>
              <a:rPr lang="en-US" sz="2200" dirty="0" err="1">
                <a:ea typeface="+mn-lt"/>
                <a:cs typeface="+mn-lt"/>
              </a:rPr>
              <a:t>citiem</a:t>
            </a:r>
            <a:r>
              <a:rPr lang="en-US" sz="2200" dirty="0">
                <a:ea typeface="+mn-lt"/>
                <a:cs typeface="+mn-lt"/>
              </a:rPr>
              <a:t> </a:t>
            </a:r>
            <a:r>
              <a:rPr lang="en-US" sz="2200" dirty="0" err="1">
                <a:ea typeface="+mn-lt"/>
                <a:cs typeface="+mn-lt"/>
              </a:rPr>
              <a:t>būtu</a:t>
            </a:r>
            <a:r>
              <a:rPr lang="en-US" sz="2200" dirty="0">
                <a:ea typeface="+mn-lt"/>
                <a:cs typeface="+mn-lt"/>
              </a:rPr>
              <a:t> </a:t>
            </a:r>
            <a:r>
              <a:rPr lang="en-US" sz="2200" dirty="0" err="1">
                <a:ea typeface="+mn-lt"/>
                <a:cs typeface="+mn-lt"/>
              </a:rPr>
              <a:t>īpaši</a:t>
            </a:r>
            <a:r>
              <a:rPr lang="en-US" sz="2200" dirty="0">
                <a:ea typeface="+mn-lt"/>
                <a:cs typeface="+mn-lt"/>
              </a:rPr>
              <a:t> </a:t>
            </a:r>
            <a:r>
              <a:rPr lang="en-US" sz="2200" dirty="0" err="1">
                <a:ea typeface="+mn-lt"/>
                <a:cs typeface="+mn-lt"/>
              </a:rPr>
              <a:t>viegla</a:t>
            </a:r>
            <a:r>
              <a:rPr lang="en-US" sz="2200" dirty="0">
                <a:ea typeface="+mn-lt"/>
                <a:cs typeface="+mn-lt"/>
              </a:rPr>
              <a:t>. </a:t>
            </a:r>
            <a:r>
              <a:rPr lang="en-US" sz="2200" dirty="0" err="1">
                <a:ea typeface="+mn-lt"/>
                <a:cs typeface="+mn-lt"/>
              </a:rPr>
              <a:t>Izglītojamie</a:t>
            </a:r>
            <a:r>
              <a:rPr lang="en-US" sz="2200" dirty="0">
                <a:ea typeface="+mn-lt"/>
                <a:cs typeface="+mn-lt"/>
              </a:rPr>
              <a:t> </a:t>
            </a:r>
            <a:r>
              <a:rPr lang="en-US" sz="2200" dirty="0" err="1">
                <a:ea typeface="+mn-lt"/>
                <a:cs typeface="+mn-lt"/>
              </a:rPr>
              <a:t>var</a:t>
            </a:r>
            <a:r>
              <a:rPr lang="en-US" sz="2200" dirty="0">
                <a:ea typeface="+mn-lt"/>
                <a:cs typeface="+mn-lt"/>
              </a:rPr>
              <a:t> </a:t>
            </a:r>
            <a:r>
              <a:rPr lang="en-US" sz="2200" dirty="0" err="1">
                <a:ea typeface="+mn-lt"/>
                <a:cs typeface="+mn-lt"/>
              </a:rPr>
              <a:t>lietot</a:t>
            </a:r>
            <a:r>
              <a:rPr lang="en-US" sz="2200" dirty="0">
                <a:ea typeface="+mn-lt"/>
                <a:cs typeface="+mn-lt"/>
              </a:rPr>
              <a:t> </a:t>
            </a:r>
            <a:r>
              <a:rPr lang="en-US" sz="2200" dirty="0" err="1">
                <a:ea typeface="+mn-lt"/>
                <a:cs typeface="+mn-lt"/>
              </a:rPr>
              <a:t>Jamboard</a:t>
            </a:r>
            <a:r>
              <a:rPr lang="en-US" sz="2200" dirty="0">
                <a:ea typeface="+mn-lt"/>
                <a:cs typeface="+mn-lt"/>
              </a:rPr>
              <a:t> </a:t>
            </a:r>
            <a:r>
              <a:rPr lang="en-US" sz="2200" dirty="0" err="1">
                <a:ea typeface="+mn-lt"/>
                <a:cs typeface="+mn-lt"/>
              </a:rPr>
              <a:t>dažādos</a:t>
            </a:r>
            <a:r>
              <a:rPr lang="en-US" sz="2200" dirty="0">
                <a:ea typeface="+mn-lt"/>
                <a:cs typeface="+mn-lt"/>
              </a:rPr>
              <a:t> </a:t>
            </a:r>
            <a:r>
              <a:rPr lang="en-US" sz="2200" dirty="0" err="1">
                <a:ea typeface="+mn-lt"/>
                <a:cs typeface="+mn-lt"/>
              </a:rPr>
              <a:t>veidos</a:t>
            </a:r>
            <a:r>
              <a:rPr lang="en-US" sz="2200" dirty="0">
                <a:ea typeface="+mn-lt"/>
                <a:cs typeface="+mn-lt"/>
              </a:rPr>
              <a:t>, </a:t>
            </a:r>
            <a:r>
              <a:rPr lang="en-US" sz="2200" dirty="0" err="1">
                <a:ea typeface="+mn-lt"/>
                <a:cs typeface="+mn-lt"/>
              </a:rPr>
              <a:t>tādos</a:t>
            </a:r>
            <a:r>
              <a:rPr lang="en-US" sz="2200" dirty="0">
                <a:ea typeface="+mn-lt"/>
                <a:cs typeface="+mn-lt"/>
              </a:rPr>
              <a:t> </a:t>
            </a:r>
            <a:r>
              <a:rPr lang="en-US" sz="2200" dirty="0" err="1">
                <a:ea typeface="+mn-lt"/>
                <a:cs typeface="+mn-lt"/>
              </a:rPr>
              <a:t>kā</a:t>
            </a:r>
            <a:r>
              <a:rPr lang="en-US" sz="2200" dirty="0">
                <a:ea typeface="+mn-lt"/>
                <a:cs typeface="+mn-lt"/>
              </a:rPr>
              <a:t> </a:t>
            </a:r>
            <a:r>
              <a:rPr lang="en-US" sz="2200" dirty="0" err="1">
                <a:ea typeface="+mn-lt"/>
                <a:cs typeface="+mn-lt"/>
              </a:rPr>
              <a:t>prāta</a:t>
            </a:r>
            <a:r>
              <a:rPr lang="en-US" sz="2200" dirty="0">
                <a:ea typeface="+mn-lt"/>
                <a:cs typeface="+mn-lt"/>
              </a:rPr>
              <a:t> </a:t>
            </a:r>
            <a:r>
              <a:rPr lang="en-US" sz="2200" dirty="0" err="1">
                <a:ea typeface="+mn-lt"/>
                <a:cs typeface="+mn-lt"/>
              </a:rPr>
              <a:t>vētras</a:t>
            </a:r>
            <a:r>
              <a:rPr lang="en-US" sz="2200" dirty="0">
                <a:ea typeface="+mn-lt"/>
                <a:cs typeface="+mn-lt"/>
              </a:rPr>
              <a:t>. </a:t>
            </a:r>
            <a:r>
              <a:rPr lang="en-US" sz="2200" dirty="0" err="1">
                <a:ea typeface="+mn-lt"/>
                <a:cs typeface="+mn-lt"/>
              </a:rPr>
              <a:t>Tās</a:t>
            </a:r>
            <a:r>
              <a:rPr lang="en-US" sz="2200" dirty="0">
                <a:ea typeface="+mn-lt"/>
                <a:cs typeface="+mn-lt"/>
              </a:rPr>
              <a:t> </a:t>
            </a:r>
            <a:r>
              <a:rPr lang="en-US" sz="2200" dirty="0" err="1">
                <a:ea typeface="+mn-lt"/>
                <a:cs typeface="+mn-lt"/>
              </a:rPr>
              <a:t>var</a:t>
            </a:r>
            <a:r>
              <a:rPr lang="en-US" sz="2200" dirty="0">
                <a:ea typeface="+mn-lt"/>
                <a:cs typeface="+mn-lt"/>
              </a:rPr>
              <a:t> </a:t>
            </a:r>
            <a:r>
              <a:rPr lang="en-US" sz="2200" dirty="0" err="1">
                <a:ea typeface="+mn-lt"/>
                <a:cs typeface="+mn-lt"/>
              </a:rPr>
              <a:t>tikt</a:t>
            </a:r>
            <a:r>
              <a:rPr lang="en-US" sz="2200" dirty="0">
                <a:ea typeface="+mn-lt"/>
                <a:cs typeface="+mn-lt"/>
              </a:rPr>
              <a:t> </a:t>
            </a:r>
            <a:r>
              <a:rPr lang="en-US" sz="2200" dirty="0" err="1">
                <a:ea typeface="+mn-lt"/>
                <a:cs typeface="+mn-lt"/>
              </a:rPr>
              <a:t>veidotas</a:t>
            </a:r>
            <a:r>
              <a:rPr lang="en-US" sz="2200" dirty="0">
                <a:ea typeface="+mn-lt"/>
                <a:cs typeface="+mn-lt"/>
              </a:rPr>
              <a:t> </a:t>
            </a:r>
            <a:r>
              <a:rPr lang="en-US" sz="2200" dirty="0" err="1">
                <a:ea typeface="+mn-lt"/>
                <a:cs typeface="+mn-lt"/>
              </a:rPr>
              <a:t>mazās</a:t>
            </a:r>
            <a:r>
              <a:rPr lang="en-US" sz="2200" dirty="0">
                <a:ea typeface="+mn-lt"/>
                <a:cs typeface="+mn-lt"/>
              </a:rPr>
              <a:t> </a:t>
            </a:r>
            <a:r>
              <a:rPr lang="en-US" sz="2200" dirty="0" err="1">
                <a:ea typeface="+mn-lt"/>
                <a:cs typeface="+mn-lt"/>
              </a:rPr>
              <a:t>grupās</a:t>
            </a:r>
            <a:r>
              <a:rPr lang="en-US" sz="2200" dirty="0">
                <a:ea typeface="+mn-lt"/>
                <a:cs typeface="+mn-lt"/>
              </a:rPr>
              <a:t> </a:t>
            </a:r>
            <a:r>
              <a:rPr lang="en-US" sz="2200" dirty="0" err="1">
                <a:ea typeface="+mn-lt"/>
                <a:cs typeface="+mn-lt"/>
              </a:rPr>
              <a:t>uz</a:t>
            </a:r>
            <a:r>
              <a:rPr lang="en-US" sz="2200" dirty="0">
                <a:ea typeface="+mn-lt"/>
                <a:cs typeface="+mn-lt"/>
              </a:rPr>
              <a:t> </a:t>
            </a:r>
            <a:r>
              <a:rPr lang="en-US" sz="2200" dirty="0" err="1">
                <a:ea typeface="+mn-lt"/>
                <a:cs typeface="+mn-lt"/>
              </a:rPr>
              <a:t>vienas</a:t>
            </a:r>
            <a:r>
              <a:rPr lang="en-US" sz="2200" dirty="0">
                <a:ea typeface="+mn-lt"/>
                <a:cs typeface="+mn-lt"/>
              </a:rPr>
              <a:t> </a:t>
            </a:r>
            <a:r>
              <a:rPr lang="en-US" sz="2200" dirty="0" err="1">
                <a:ea typeface="+mn-lt"/>
                <a:cs typeface="+mn-lt"/>
              </a:rPr>
              <a:t>ierīces</a:t>
            </a:r>
            <a:r>
              <a:rPr lang="en-US" sz="2200" dirty="0">
                <a:ea typeface="+mn-lt"/>
                <a:cs typeface="+mn-lt"/>
              </a:rPr>
              <a:t> </a:t>
            </a:r>
            <a:r>
              <a:rPr lang="en-US" sz="2200" dirty="0" err="1">
                <a:ea typeface="+mn-lt"/>
                <a:cs typeface="+mn-lt"/>
              </a:rPr>
              <a:t>klātienē</a:t>
            </a:r>
            <a:r>
              <a:rPr lang="en-US" sz="2200" dirty="0">
                <a:ea typeface="+mn-lt"/>
                <a:cs typeface="+mn-lt"/>
              </a:rPr>
              <a:t>. </a:t>
            </a:r>
          </a:p>
          <a:p>
            <a:r>
              <a:rPr lang="en-US" sz="2200" dirty="0" err="1">
                <a:ea typeface="+mn-lt"/>
                <a:cs typeface="+mn-lt"/>
              </a:rPr>
              <a:t>Jūs</a:t>
            </a:r>
            <a:r>
              <a:rPr lang="en-US" sz="2200" dirty="0">
                <a:ea typeface="+mn-lt"/>
                <a:cs typeface="+mn-lt"/>
              </a:rPr>
              <a:t> </a:t>
            </a:r>
            <a:r>
              <a:rPr lang="en-US" sz="2200" dirty="0" err="1">
                <a:ea typeface="+mn-lt"/>
                <a:cs typeface="+mn-lt"/>
              </a:rPr>
              <a:t>variet</a:t>
            </a:r>
            <a:r>
              <a:rPr lang="en-US" sz="2200" dirty="0">
                <a:ea typeface="+mn-lt"/>
                <a:cs typeface="+mn-lt"/>
              </a:rPr>
              <a:t> </a:t>
            </a:r>
            <a:r>
              <a:rPr lang="en-US" sz="2200" dirty="0" err="1">
                <a:ea typeface="+mn-lt"/>
                <a:cs typeface="+mn-lt"/>
              </a:rPr>
              <a:t>arī</a:t>
            </a:r>
            <a:r>
              <a:rPr lang="en-US" sz="2200" dirty="0">
                <a:ea typeface="+mn-lt"/>
                <a:cs typeface="+mn-lt"/>
              </a:rPr>
              <a:t> </a:t>
            </a:r>
            <a:r>
              <a:rPr lang="en-US" sz="2200" dirty="0" err="1">
                <a:ea typeface="+mn-lt"/>
                <a:cs typeface="+mn-lt"/>
              </a:rPr>
              <a:t>dalīties</a:t>
            </a:r>
            <a:r>
              <a:rPr lang="en-US" sz="2200" dirty="0">
                <a:ea typeface="+mn-lt"/>
                <a:cs typeface="+mn-lt"/>
              </a:rPr>
              <a:t> </a:t>
            </a:r>
            <a:r>
              <a:rPr lang="en-US" sz="2200" dirty="0" err="1">
                <a:ea typeface="+mn-lt"/>
                <a:cs typeface="+mn-lt"/>
              </a:rPr>
              <a:t>ar</a:t>
            </a:r>
            <a:r>
              <a:rPr lang="en-US" sz="2200" dirty="0">
                <a:ea typeface="+mn-lt"/>
                <a:cs typeface="+mn-lt"/>
              </a:rPr>
              <a:t> </a:t>
            </a:r>
            <a:r>
              <a:rPr lang="en-US" sz="2200" dirty="0" err="1">
                <a:ea typeface="+mn-lt"/>
                <a:cs typeface="+mn-lt"/>
              </a:rPr>
              <a:t>citiem</a:t>
            </a:r>
            <a:r>
              <a:rPr lang="en-US" sz="2200" dirty="0">
                <a:ea typeface="+mn-lt"/>
                <a:cs typeface="+mn-lt"/>
              </a:rPr>
              <a:t> </a:t>
            </a:r>
            <a:r>
              <a:rPr lang="en-US" sz="2200" dirty="0" err="1">
                <a:ea typeface="+mn-lt"/>
                <a:cs typeface="+mn-lt"/>
              </a:rPr>
              <a:t>cilvēkiem</a:t>
            </a:r>
            <a:r>
              <a:rPr lang="en-US" sz="2200" dirty="0">
                <a:ea typeface="+mn-lt"/>
                <a:cs typeface="+mn-lt"/>
              </a:rPr>
              <a:t> </a:t>
            </a:r>
            <a:r>
              <a:rPr lang="en-US" sz="2200" dirty="0" err="1">
                <a:ea typeface="+mn-lt"/>
                <a:cs typeface="+mn-lt"/>
              </a:rPr>
              <a:t>savā</a:t>
            </a:r>
            <a:r>
              <a:rPr lang="en-US" sz="2200" dirty="0">
                <a:ea typeface="+mn-lt"/>
                <a:cs typeface="+mn-lt"/>
              </a:rPr>
              <a:t> </a:t>
            </a:r>
            <a:r>
              <a:rPr lang="en-US" sz="2200" dirty="0" err="1">
                <a:ea typeface="+mn-lt"/>
                <a:cs typeface="+mn-lt"/>
              </a:rPr>
              <a:t>darba</a:t>
            </a:r>
            <a:r>
              <a:rPr lang="en-US" sz="2200" dirty="0">
                <a:ea typeface="+mn-lt"/>
                <a:cs typeface="+mn-lt"/>
              </a:rPr>
              <a:t> </a:t>
            </a:r>
            <a:r>
              <a:rPr lang="en-US" sz="2200" dirty="0" err="1">
                <a:ea typeface="+mn-lt"/>
                <a:cs typeface="+mn-lt"/>
              </a:rPr>
              <a:t>vietā</a:t>
            </a:r>
            <a:r>
              <a:rPr lang="en-US" sz="2200" dirty="0">
                <a:ea typeface="+mn-lt"/>
                <a:cs typeface="+mn-lt"/>
              </a:rPr>
              <a:t> </a:t>
            </a:r>
            <a:r>
              <a:rPr lang="en-US" sz="2200" dirty="0" err="1">
                <a:ea typeface="+mn-lt"/>
                <a:cs typeface="+mn-lt"/>
              </a:rPr>
              <a:t>lielāka</a:t>
            </a:r>
            <a:r>
              <a:rPr lang="en-US" sz="2200" dirty="0">
                <a:ea typeface="+mn-lt"/>
                <a:cs typeface="+mn-lt"/>
              </a:rPr>
              <a:t> </a:t>
            </a:r>
            <a:r>
              <a:rPr lang="en-US" sz="2200" dirty="0" err="1">
                <a:ea typeface="+mn-lt"/>
                <a:cs typeface="+mn-lt"/>
              </a:rPr>
              <a:t>mēroga</a:t>
            </a:r>
            <a:r>
              <a:rPr lang="en-US" sz="2200" dirty="0">
                <a:ea typeface="+mn-lt"/>
                <a:cs typeface="+mn-lt"/>
              </a:rPr>
              <a:t> </a:t>
            </a:r>
            <a:r>
              <a:rPr lang="en-US" sz="2200" dirty="0" err="1">
                <a:ea typeface="+mn-lt"/>
                <a:cs typeface="+mn-lt"/>
              </a:rPr>
              <a:t>sadarbībai</a:t>
            </a:r>
            <a:r>
              <a:rPr lang="en-US" sz="2200" dirty="0">
                <a:ea typeface="+mn-lt"/>
                <a:cs typeface="+mn-lt"/>
              </a:rPr>
              <a:t> </a:t>
            </a:r>
            <a:r>
              <a:rPr lang="en-US" sz="2200" dirty="0" err="1">
                <a:ea typeface="+mn-lt"/>
                <a:cs typeface="+mn-lt"/>
              </a:rPr>
              <a:t>ar</a:t>
            </a:r>
            <a:r>
              <a:rPr lang="en-US" sz="2200" dirty="0">
                <a:ea typeface="+mn-lt"/>
                <a:cs typeface="+mn-lt"/>
              </a:rPr>
              <a:t> ”</a:t>
            </a:r>
            <a:r>
              <a:rPr lang="en-US" sz="2200" dirty="0" err="1">
                <a:ea typeface="+mn-lt"/>
                <a:cs typeface="+mn-lt"/>
              </a:rPr>
              <a:t>ikviens</a:t>
            </a:r>
            <a:r>
              <a:rPr lang="en-US" sz="2200" dirty="0">
                <a:ea typeface="+mn-lt"/>
                <a:cs typeface="+mn-lt"/>
              </a:rPr>
              <a:t> </a:t>
            </a:r>
            <a:r>
              <a:rPr lang="en-US" sz="2200" dirty="0" err="1">
                <a:ea typeface="+mn-lt"/>
                <a:cs typeface="+mn-lt"/>
              </a:rPr>
              <a:t>var</a:t>
            </a:r>
            <a:r>
              <a:rPr lang="en-US" sz="2200" dirty="0">
                <a:ea typeface="+mn-lt"/>
                <a:cs typeface="+mn-lt"/>
              </a:rPr>
              <a:t> </a:t>
            </a:r>
            <a:r>
              <a:rPr lang="en-US" sz="2200" dirty="0" err="1">
                <a:ea typeface="+mn-lt"/>
                <a:cs typeface="+mn-lt"/>
              </a:rPr>
              <a:t>rediģēt</a:t>
            </a:r>
            <a:r>
              <a:rPr lang="en-US" sz="2200" dirty="0">
                <a:ea typeface="+mn-lt"/>
                <a:cs typeface="+mn-lt"/>
              </a:rPr>
              <a:t>" </a:t>
            </a:r>
            <a:r>
              <a:rPr lang="en-US" sz="2200" dirty="0" err="1">
                <a:ea typeface="+mn-lt"/>
                <a:cs typeface="+mn-lt"/>
              </a:rPr>
              <a:t>saiti</a:t>
            </a:r>
            <a:r>
              <a:rPr lang="en-US" sz="2200" dirty="0">
                <a:ea typeface="+mn-lt"/>
                <a:cs typeface="+mn-lt"/>
              </a:rPr>
              <a:t>. </a:t>
            </a:r>
            <a:r>
              <a:rPr lang="en-US" sz="2200" dirty="0" err="1">
                <a:ea typeface="+mn-lt"/>
                <a:cs typeface="+mn-lt"/>
              </a:rPr>
              <a:t>Jamboard</a:t>
            </a:r>
            <a:r>
              <a:rPr lang="en-US" sz="2200" dirty="0">
                <a:ea typeface="+mn-lt"/>
                <a:cs typeface="+mn-lt"/>
              </a:rPr>
              <a:t> </a:t>
            </a:r>
            <a:r>
              <a:rPr lang="en-US" sz="2200" dirty="0" err="1">
                <a:ea typeface="+mn-lt"/>
                <a:cs typeface="+mn-lt"/>
              </a:rPr>
              <a:t>ir</a:t>
            </a:r>
            <a:r>
              <a:rPr lang="en-US" sz="2200" dirty="0">
                <a:ea typeface="+mn-lt"/>
                <a:cs typeface="+mn-lt"/>
              </a:rPr>
              <a:t> </a:t>
            </a:r>
            <a:r>
              <a:rPr lang="en-US" sz="2200" dirty="0" err="1">
                <a:ea typeface="+mn-lt"/>
                <a:cs typeface="+mn-lt"/>
              </a:rPr>
              <a:t>arī</a:t>
            </a:r>
            <a:r>
              <a:rPr lang="en-US" sz="2200" dirty="0">
                <a:ea typeface="+mn-lt"/>
                <a:cs typeface="+mn-lt"/>
              </a:rPr>
              <a:t> labs </a:t>
            </a:r>
            <a:r>
              <a:rPr lang="en-US" sz="2200" dirty="0" err="1">
                <a:ea typeface="+mn-lt"/>
                <a:cs typeface="+mn-lt"/>
              </a:rPr>
              <a:t>rīks</a:t>
            </a:r>
            <a:r>
              <a:rPr lang="en-US" sz="2200" dirty="0">
                <a:ea typeface="+mn-lt"/>
                <a:cs typeface="+mn-lt"/>
              </a:rPr>
              <a:t>, </a:t>
            </a:r>
            <a:r>
              <a:rPr lang="en-US" sz="2200" dirty="0" err="1">
                <a:ea typeface="+mn-lt"/>
                <a:cs typeface="+mn-lt"/>
              </a:rPr>
              <a:t>lai</a:t>
            </a:r>
            <a:r>
              <a:rPr lang="en-US" sz="2200" dirty="0">
                <a:ea typeface="+mn-lt"/>
                <a:cs typeface="+mn-lt"/>
              </a:rPr>
              <a:t> </a:t>
            </a:r>
            <a:r>
              <a:rPr lang="en-US" sz="2200" dirty="0" err="1">
                <a:ea typeface="+mn-lt"/>
                <a:cs typeface="+mn-lt"/>
              </a:rPr>
              <a:t>palīdzētu</a:t>
            </a:r>
            <a:r>
              <a:rPr lang="en-US" sz="2200" dirty="0">
                <a:ea typeface="+mn-lt"/>
                <a:cs typeface="+mn-lt"/>
              </a:rPr>
              <a:t> </a:t>
            </a:r>
            <a:r>
              <a:rPr lang="en-US" sz="2200" dirty="0" err="1">
                <a:ea typeface="+mn-lt"/>
                <a:cs typeface="+mn-lt"/>
              </a:rPr>
              <a:t>cilvēkiem</a:t>
            </a:r>
            <a:r>
              <a:rPr lang="en-US" sz="2200" dirty="0">
                <a:ea typeface="+mn-lt"/>
                <a:cs typeface="+mn-lt"/>
              </a:rPr>
              <a:t> </a:t>
            </a:r>
            <a:r>
              <a:rPr lang="en-US" sz="2200" dirty="0" err="1">
                <a:ea typeface="+mn-lt"/>
                <a:cs typeface="+mn-lt"/>
              </a:rPr>
              <a:t>sadarboties</a:t>
            </a:r>
            <a:r>
              <a:rPr lang="en-US" sz="2200" dirty="0">
                <a:ea typeface="+mn-lt"/>
                <a:cs typeface="+mn-lt"/>
              </a:rPr>
              <a:t> </a:t>
            </a:r>
            <a:r>
              <a:rPr lang="en-US" sz="2200" dirty="0" err="1">
                <a:ea typeface="+mn-lt"/>
                <a:cs typeface="+mn-lt"/>
              </a:rPr>
              <a:t>attālinātā</a:t>
            </a:r>
            <a:r>
              <a:rPr lang="en-US" sz="2200" dirty="0">
                <a:ea typeface="+mn-lt"/>
                <a:cs typeface="+mn-lt"/>
              </a:rPr>
              <a:t> </a:t>
            </a:r>
            <a:r>
              <a:rPr lang="en-US" sz="2200" dirty="0" err="1">
                <a:ea typeface="+mn-lt"/>
                <a:cs typeface="+mn-lt"/>
              </a:rPr>
              <a:t>vai</a:t>
            </a:r>
            <a:r>
              <a:rPr lang="en-US" sz="2200" dirty="0">
                <a:ea typeface="+mn-lt"/>
                <a:cs typeface="+mn-lt"/>
              </a:rPr>
              <a:t> </a:t>
            </a:r>
            <a:r>
              <a:rPr lang="en-US" sz="2200" dirty="0" err="1">
                <a:ea typeface="+mn-lt"/>
                <a:cs typeface="+mn-lt"/>
              </a:rPr>
              <a:t>tiešsaistes</a:t>
            </a:r>
            <a:r>
              <a:rPr lang="en-US" sz="2200" dirty="0">
                <a:ea typeface="+mn-lt"/>
                <a:cs typeface="+mn-lt"/>
              </a:rPr>
              <a:t> </a:t>
            </a:r>
            <a:r>
              <a:rPr lang="en-US" sz="2200" dirty="0" err="1">
                <a:ea typeface="+mn-lt"/>
                <a:cs typeface="+mn-lt"/>
              </a:rPr>
              <a:t>vidē</a:t>
            </a:r>
            <a:r>
              <a:rPr lang="en-US" sz="2200" dirty="0">
                <a:ea typeface="+mn-lt"/>
                <a:cs typeface="+mn-lt"/>
              </a:rPr>
              <a:t>, jo </a:t>
            </a:r>
            <a:r>
              <a:rPr lang="en-US" sz="2200" dirty="0" err="1">
                <a:ea typeface="+mn-lt"/>
                <a:cs typeface="+mn-lt"/>
              </a:rPr>
              <a:t>te</a:t>
            </a:r>
            <a:r>
              <a:rPr lang="en-US" sz="2200" dirty="0">
                <a:ea typeface="+mn-lt"/>
                <a:cs typeface="+mn-lt"/>
              </a:rPr>
              <a:t> </a:t>
            </a:r>
            <a:r>
              <a:rPr lang="en-US" sz="2200" dirty="0" err="1">
                <a:ea typeface="+mn-lt"/>
                <a:cs typeface="+mn-lt"/>
              </a:rPr>
              <a:t>cilvēki</a:t>
            </a:r>
            <a:r>
              <a:rPr lang="en-US" sz="2200" dirty="0">
                <a:ea typeface="+mn-lt"/>
                <a:cs typeface="+mn-lt"/>
              </a:rPr>
              <a:t> </a:t>
            </a:r>
            <a:r>
              <a:rPr lang="en-US" sz="2200" dirty="0" err="1">
                <a:ea typeface="+mn-lt"/>
                <a:cs typeface="+mn-lt"/>
              </a:rPr>
              <a:t>var</a:t>
            </a:r>
            <a:r>
              <a:rPr lang="en-US" sz="2200" dirty="0">
                <a:ea typeface="+mn-lt"/>
                <a:cs typeface="+mn-lt"/>
              </a:rPr>
              <a:t> </a:t>
            </a:r>
            <a:r>
              <a:rPr lang="en-US" sz="2200" dirty="0" err="1">
                <a:ea typeface="+mn-lt"/>
                <a:cs typeface="+mn-lt"/>
              </a:rPr>
              <a:t>strādāt</a:t>
            </a:r>
            <a:r>
              <a:rPr lang="en-US" sz="2200" dirty="0">
                <a:ea typeface="+mn-lt"/>
                <a:cs typeface="+mn-lt"/>
              </a:rPr>
              <a:t> </a:t>
            </a:r>
            <a:r>
              <a:rPr lang="en-US" sz="2200" dirty="0" err="1">
                <a:ea typeface="+mn-lt"/>
                <a:cs typeface="+mn-lt"/>
              </a:rPr>
              <a:t>kopā</a:t>
            </a:r>
            <a:r>
              <a:rPr lang="en-US" sz="2200" dirty="0">
                <a:ea typeface="+mn-lt"/>
                <a:cs typeface="+mn-lt"/>
              </a:rPr>
              <a:t> </a:t>
            </a:r>
            <a:r>
              <a:rPr lang="en-US" sz="2200" dirty="0" err="1">
                <a:ea typeface="+mn-lt"/>
                <a:cs typeface="+mn-lt"/>
              </a:rPr>
              <a:t>vai</a:t>
            </a:r>
            <a:r>
              <a:rPr lang="en-US" sz="2200" dirty="0">
                <a:ea typeface="+mn-lt"/>
                <a:cs typeface="+mn-lt"/>
              </a:rPr>
              <a:t> </a:t>
            </a:r>
            <a:r>
              <a:rPr lang="en-US" sz="2200" dirty="0" err="1">
                <a:ea typeface="+mn-lt"/>
                <a:cs typeface="+mn-lt"/>
              </a:rPr>
              <a:t>grupās</a:t>
            </a:r>
            <a:r>
              <a:rPr lang="en-US" sz="2200" dirty="0">
                <a:ea typeface="+mn-lt"/>
                <a:cs typeface="+mn-lt"/>
              </a:rPr>
              <a:t>.     </a:t>
            </a:r>
          </a:p>
          <a:p>
            <a:r>
              <a:rPr lang="en-US" sz="2200" dirty="0" err="1">
                <a:solidFill>
                  <a:srgbClr val="F9A169"/>
                </a:solidFill>
                <a:ea typeface="+mn-lt"/>
                <a:cs typeface="+mn-lt"/>
              </a:rPr>
              <a:t>Rīka</a:t>
            </a:r>
            <a:r>
              <a:rPr lang="en-US" sz="2200" dirty="0">
                <a:solidFill>
                  <a:srgbClr val="F9A169"/>
                </a:solidFill>
                <a:ea typeface="+mn-lt"/>
                <a:cs typeface="+mn-lt"/>
              </a:rPr>
              <a:t> </a:t>
            </a:r>
            <a:r>
              <a:rPr lang="en-US" sz="2200" dirty="0" err="1">
                <a:solidFill>
                  <a:srgbClr val="F9A169"/>
                </a:solidFill>
                <a:ea typeface="+mn-lt"/>
                <a:cs typeface="+mn-lt"/>
              </a:rPr>
              <a:t>tīmekļa</a:t>
            </a:r>
            <a:r>
              <a:rPr lang="en-US" sz="2200" dirty="0">
                <a:solidFill>
                  <a:srgbClr val="F9A169"/>
                </a:solidFill>
                <a:ea typeface="+mn-lt"/>
                <a:cs typeface="+mn-lt"/>
              </a:rPr>
              <a:t> </a:t>
            </a:r>
            <a:r>
              <a:rPr lang="en-US" sz="2200" dirty="0" err="1">
                <a:solidFill>
                  <a:srgbClr val="F9A169"/>
                </a:solidFill>
                <a:ea typeface="+mn-lt"/>
                <a:cs typeface="+mn-lt"/>
              </a:rPr>
              <a:t>vietne</a:t>
            </a:r>
            <a:r>
              <a:rPr lang="en-US" sz="2200" dirty="0">
                <a:solidFill>
                  <a:srgbClr val="F9A169"/>
                </a:solidFill>
                <a:ea typeface="+mn-lt"/>
                <a:cs typeface="+mn-lt"/>
              </a:rPr>
              <a:t>: </a:t>
            </a:r>
            <a:r>
              <a:rPr lang="en-US" sz="2200" dirty="0">
                <a:solidFill>
                  <a:srgbClr val="F9A169"/>
                </a:solidFill>
                <a:ea typeface="+mn-lt"/>
                <a:cs typeface="+mn-lt"/>
                <a:hlinkClick r:id="rId2">
                  <a:extLst>
                    <a:ext uri="{A12FA001-AC4F-418D-AE19-62706E023703}">
                      <ahyp:hlinkClr xmlns:ahyp="http://schemas.microsoft.com/office/drawing/2018/hyperlinkcolor" val="tx"/>
                    </a:ext>
                  </a:extLst>
                </a:hlinkClick>
              </a:rPr>
              <a:t>Jamboard</a:t>
            </a:r>
            <a:endParaRPr lang="en-US" sz="2200" dirty="0">
              <a:solidFill>
                <a:srgbClr val="F9A169"/>
              </a:solidFill>
              <a:ea typeface="+mn-lt"/>
              <a:cs typeface="+mn-lt"/>
            </a:endParaRPr>
          </a:p>
          <a:p>
            <a:endParaRPr lang="en-IE" sz="2200" b="1" dirty="0">
              <a:ea typeface="+mn-lt"/>
              <a:cs typeface="+mn-lt"/>
            </a:endParaRPr>
          </a:p>
          <a:p>
            <a:endParaRPr lang="en-US" sz="2200" dirty="0"/>
          </a:p>
          <a:p>
            <a:endParaRPr lang="en-US" sz="2200"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5" y="309491"/>
            <a:ext cx="11097969" cy="612579"/>
          </a:xfrm>
        </p:spPr>
        <p:txBody>
          <a:bodyPr/>
          <a:lstStyle/>
          <a:p>
            <a:r>
              <a:rPr lang="en-IE" dirty="0"/>
              <a:t>Fokusā rīks: Jamboard</a:t>
            </a:r>
          </a:p>
          <a:p>
            <a:endParaRPr lang="en-IE" dirty="0"/>
          </a:p>
          <a:p>
            <a:endParaRPr lang="en-IE" dirty="0"/>
          </a:p>
        </p:txBody>
      </p:sp>
      <p:pic>
        <p:nvPicPr>
          <p:cNvPr id="6148" name="Picture 4" descr="Why use Jamboard with Zoom? | Instructional Technology Group">
            <a:extLst>
              <a:ext uri="{FF2B5EF4-FFF2-40B4-BE49-F238E27FC236}">
                <a16:creationId xmlns:a16="http://schemas.microsoft.com/office/drawing/2014/main" id="{AFF96902-C9AB-439B-BA85-476901814E1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25139" y="265877"/>
            <a:ext cx="3026880" cy="8538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77272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n-IE" sz="2400" dirty="0"/>
              <a:t>Skatieties šo video, kas paskaidro, kā </a:t>
            </a:r>
            <a:r>
              <a:rPr lang="en-IE" sz="2400" dirty="0" err="1"/>
              <a:t>uzsākt</a:t>
            </a:r>
            <a:r>
              <a:rPr lang="en-IE" sz="2400" dirty="0"/>
              <a:t> </a:t>
            </a:r>
            <a:r>
              <a:rPr lang="en-IE" sz="2400" dirty="0" err="1"/>
              <a:t>darbu</a:t>
            </a:r>
            <a:r>
              <a:rPr lang="en-IE" sz="2400" dirty="0"/>
              <a:t> </a:t>
            </a:r>
            <a:r>
              <a:rPr lang="en-IE" sz="2400" dirty="0" err="1"/>
              <a:t>vietnē</a:t>
            </a:r>
            <a:r>
              <a:rPr lang="en-IE" sz="2400" dirty="0"/>
              <a:t> Jamboard un </a:t>
            </a:r>
            <a:r>
              <a:rPr lang="en-IE" sz="2400" dirty="0" err="1"/>
              <a:t>kā</a:t>
            </a:r>
            <a:r>
              <a:rPr lang="en-IE" sz="2400" dirty="0"/>
              <a:t> to </a:t>
            </a:r>
            <a:r>
              <a:rPr lang="en-IE" sz="2400" dirty="0" err="1"/>
              <a:t>lietot</a:t>
            </a:r>
            <a:r>
              <a:rPr lang="en-IE" sz="2400" dirty="0"/>
              <a:t> </a:t>
            </a:r>
            <a:r>
              <a:rPr lang="en-IE" sz="2400" dirty="0" err="1"/>
              <a:t>sadarbībai</a:t>
            </a:r>
            <a:r>
              <a:rPr lang="en-IE" sz="2400" dirty="0"/>
              <a:t>:</a:t>
            </a:r>
          </a:p>
          <a:p>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https://www.youtube.com/watch?v=W_RYM1Qyf3k</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a:xfrm>
            <a:off x="180366" y="309492"/>
            <a:ext cx="11222614" cy="914202"/>
          </a:xfrm>
        </p:spPr>
        <p:txBody>
          <a:bodyPr>
            <a:normAutofit/>
          </a:bodyPr>
          <a:lstStyle/>
          <a:p>
            <a:r>
              <a:rPr lang="en-IE" dirty="0"/>
              <a:t>Video</a:t>
            </a:r>
            <a:r>
              <a:rPr lang="en-IE"/>
              <a:t>: </a:t>
            </a:r>
            <a:r>
              <a:rPr lang="en-IE" dirty="0" err="1"/>
              <a:t>darba</a:t>
            </a:r>
            <a:r>
              <a:rPr lang="en-IE" dirty="0"/>
              <a:t> </a:t>
            </a:r>
            <a:r>
              <a:rPr lang="en-IE" dirty="0" err="1"/>
              <a:t>uzsākšana</a:t>
            </a:r>
            <a:r>
              <a:rPr lang="en-IE" dirty="0"/>
              <a:t> vietnē Jamboard</a:t>
            </a:r>
          </a:p>
        </p:txBody>
      </p:sp>
      <p:pic>
        <p:nvPicPr>
          <p:cNvPr id="8" name="Picture 4" descr="Why use Jamboard with Zoom? | Instructional Technology Group">
            <a:extLst>
              <a:ext uri="{FF2B5EF4-FFF2-40B4-BE49-F238E27FC236}">
                <a16:creationId xmlns:a16="http://schemas.microsoft.com/office/drawing/2014/main" id="{39D83E07-FB05-F622-8E75-B3CBB56199E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10330" y="0"/>
            <a:ext cx="3026880" cy="85389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Online Media 4" title="How to use Jamboard for collaboration">
            <a:hlinkClick r:id="" action="ppaction://media"/>
            <a:extLst>
              <a:ext uri="{FF2B5EF4-FFF2-40B4-BE49-F238E27FC236}">
                <a16:creationId xmlns:a16="http://schemas.microsoft.com/office/drawing/2014/main" id="{F797DE2E-CE8A-5DEE-BB1A-B8C890EB139B}"/>
              </a:ext>
            </a:extLst>
          </p:cNvPr>
          <p:cNvPicPr>
            <a:picLocks noRot="1" noChangeAspect="1"/>
          </p:cNvPicPr>
          <p:nvPr>
            <a:videoFile r:link="rId1"/>
          </p:nvPr>
        </p:nvPicPr>
        <p:blipFill>
          <a:blip r:embed="rId5"/>
          <a:stretch>
            <a:fillRect/>
          </a:stretch>
        </p:blipFill>
        <p:spPr>
          <a:xfrm>
            <a:off x="7326739" y="1223694"/>
            <a:ext cx="4856012" cy="4073410"/>
          </a:xfrm>
          <a:prstGeom prst="rect">
            <a:avLst/>
          </a:prstGeom>
        </p:spPr>
      </p:pic>
      <p:pic>
        <p:nvPicPr>
          <p:cNvPr id="7" name="Graphic 6" descr="Mouse outline">
            <a:extLst>
              <a:ext uri="{FF2B5EF4-FFF2-40B4-BE49-F238E27FC236}">
                <a16:creationId xmlns:a16="http://schemas.microsoft.com/office/drawing/2014/main" id="{6EA577E5-1F70-EACD-446C-EC8DBB17BB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4175439" y="4140012"/>
            <a:ext cx="683699" cy="683699"/>
          </a:xfrm>
          <a:prstGeom prst="rect">
            <a:avLst/>
          </a:prstGeom>
        </p:spPr>
      </p:pic>
      <p:sp>
        <p:nvSpPr>
          <p:cNvPr id="9" name="TextBox 8">
            <a:extLst>
              <a:ext uri="{FF2B5EF4-FFF2-40B4-BE49-F238E27FC236}">
                <a16:creationId xmlns:a16="http://schemas.microsoft.com/office/drawing/2014/main" id="{06FFBF31-C59C-8869-E84D-22A8EF570FBE}"/>
              </a:ext>
            </a:extLst>
          </p:cNvPr>
          <p:cNvSpPr txBox="1"/>
          <p:nvPr/>
        </p:nvSpPr>
        <p:spPr>
          <a:xfrm>
            <a:off x="4865262" y="4220252"/>
            <a:ext cx="2254720" cy="954107"/>
          </a:xfrm>
          <a:prstGeom prst="rect">
            <a:avLst/>
          </a:prstGeom>
          <a:noFill/>
        </p:spPr>
        <p:txBody>
          <a:bodyPr wrap="square" rtlCol="0">
            <a:spAutoFit/>
          </a:bodyPr>
          <a:lstStyle/>
          <a:p>
            <a:r>
              <a:rPr lang="lv-LV" sz="2800" b="1" dirty="0">
                <a:solidFill>
                  <a:srgbClr val="E78631"/>
                </a:solidFill>
              </a:rPr>
              <a:t>Uzklikšķiniet, lai skatītos</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722D813F-94EA-F6D3-9524-28ECE18600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332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307917" y="1659838"/>
            <a:ext cx="11102510" cy="4038015"/>
          </a:xfrm>
        </p:spPr>
        <p:txBody>
          <a:bodyPr/>
          <a:lstStyle/>
          <a:p>
            <a:r>
              <a:rPr lang="en-IE" dirty="0"/>
              <a:t>Kad jūs sazinieties viens ar otru tiešsaistē, pieredze var būt atšķirīga no tās, kāda ir jūsu savstarpējā komunikācija īstajā dzīvē. </a:t>
            </a:r>
          </a:p>
          <a:p>
            <a:r>
              <a:rPr lang="en-IE" sz="2400" dirty="0"/>
              <a:t>Kad jūs sazinieties ar cilvēkiem īstajā dzīvē, jūs variet vērot viņus, </a:t>
            </a:r>
            <a:r>
              <a:rPr lang="en-IE" dirty="0"/>
              <a:t>redzēt viņu sejas izteiksmes, dzirdēt viņu balss toni, pamanīt viņu ķermeņa valodas zīmes un roku žestus. </a:t>
            </a:r>
          </a:p>
          <a:p>
            <a:r>
              <a:rPr lang="en-IE" sz="2400" dirty="0"/>
              <a:t>Kad jūs sazinieties ar cilvēkiem tiešsaistē, daudzi no šiem redzamajiem pavedieniem tiek zaudēti. Tas nozīmē, ka dažreiz ir grūti saprast, ko kāds cenšas pateikt, īpaši gadījumos, ja iztrūkst arī tonis. </a:t>
            </a:r>
          </a:p>
          <a:p>
            <a:r>
              <a:rPr lang="en-IE" sz="2400" dirty="0"/>
              <a:t>Piemēram, </a:t>
            </a:r>
            <a:r>
              <a:rPr lang="en-IE" dirty="0"/>
              <a:t>lielo burtu lietošana var izskatīties pārāk agresīva, it kā jūs gandrīz kliegtu. </a:t>
            </a:r>
          </a:p>
          <a:p>
            <a:r>
              <a:rPr lang="en-IE" dirty="0"/>
              <a:t>PASKATIETIES UZ NĀKAMO SLAIDU!!! </a:t>
            </a:r>
            <a:endParaRPr lang="en-US" sz="2400" dirty="0"/>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447065" y="374957"/>
            <a:ext cx="11097969" cy="609018"/>
          </a:xfrm>
        </p:spPr>
        <p:txBody>
          <a:bodyPr/>
          <a:lstStyle/>
          <a:p>
            <a:r>
              <a:rPr lang="en-IE" dirty="0"/>
              <a:t>Uzmanieties, kāds ir jūsu tonis!</a:t>
            </a:r>
            <a:endParaRPr lang="x-none" dirty="0"/>
          </a:p>
        </p:txBody>
      </p:sp>
    </p:spTree>
    <p:extLst>
      <p:ext uri="{BB962C8B-B14F-4D97-AF65-F5344CB8AC3E}">
        <p14:creationId xmlns:p14="http://schemas.microsoft.com/office/powerpoint/2010/main" val="1864874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p:txBody>
          <a:bodyPr/>
          <a:lstStyle/>
          <a:p>
            <a:r>
              <a:rPr lang="en-IE" dirty="0">
                <a:solidFill>
                  <a:schemeClr val="accent6"/>
                </a:solidFill>
                <a:ea typeface="+mn-lt"/>
                <a:cs typeface="+mn-lt"/>
              </a:rPr>
              <a:t>LinkedIn ir sadarbības un sociālas tīklošanas tīmekļa vietne, kura padara iespējamu saziņu ar cilvēkiem profesionālajā vidē. Tas ir nedaudz līdzīgs Facebook, kur jūs variet sūtīt saziņas lūgumus vietnes lietotājiem, dalīties ar ziņojumiem (posts) un </a:t>
            </a:r>
            <a:r>
              <a:rPr lang="en-IE" dirty="0" err="1">
                <a:solidFill>
                  <a:schemeClr val="accent6"/>
                </a:solidFill>
                <a:ea typeface="+mn-lt"/>
                <a:cs typeface="+mn-lt"/>
              </a:rPr>
              <a:t>komentēt</a:t>
            </a:r>
            <a:r>
              <a:rPr lang="en-IE" dirty="0">
                <a:solidFill>
                  <a:schemeClr val="accent6"/>
                </a:solidFill>
                <a:ea typeface="+mn-lt"/>
                <a:cs typeface="+mn-lt"/>
              </a:rPr>
              <a:t> </a:t>
            </a:r>
            <a:r>
              <a:rPr lang="en-IE" dirty="0" err="1">
                <a:solidFill>
                  <a:schemeClr val="accent6"/>
                </a:solidFill>
                <a:ea typeface="+mn-lt"/>
                <a:cs typeface="+mn-lt"/>
              </a:rPr>
              <a:t>citu</a:t>
            </a:r>
            <a:r>
              <a:rPr lang="en-IE" dirty="0">
                <a:solidFill>
                  <a:schemeClr val="accent6"/>
                </a:solidFill>
                <a:ea typeface="+mn-lt"/>
                <a:cs typeface="+mn-lt"/>
              </a:rPr>
              <a:t> </a:t>
            </a:r>
            <a:r>
              <a:rPr lang="en-IE" dirty="0" err="1">
                <a:solidFill>
                  <a:schemeClr val="accent6"/>
                </a:solidFill>
                <a:ea typeface="+mn-lt"/>
                <a:cs typeface="+mn-lt"/>
              </a:rPr>
              <a:t>cilvēku</a:t>
            </a:r>
            <a:r>
              <a:rPr lang="en-IE" dirty="0">
                <a:solidFill>
                  <a:schemeClr val="accent6"/>
                </a:solidFill>
                <a:ea typeface="+mn-lt"/>
                <a:cs typeface="+mn-lt"/>
              </a:rPr>
              <a:t> </a:t>
            </a:r>
            <a:r>
              <a:rPr lang="en-IE" dirty="0" err="1">
                <a:solidFill>
                  <a:schemeClr val="accent5"/>
                </a:solidFill>
                <a:ea typeface="+mn-lt"/>
                <a:cs typeface="+mn-lt"/>
              </a:rPr>
              <a:t>ierakstus</a:t>
            </a:r>
            <a:r>
              <a:rPr lang="en-IE" dirty="0">
                <a:solidFill>
                  <a:schemeClr val="accent5"/>
                </a:solidFill>
                <a:ea typeface="+mn-lt"/>
                <a:cs typeface="+mn-lt"/>
              </a:rPr>
              <a:t>.</a:t>
            </a:r>
          </a:p>
          <a:p>
            <a:r>
              <a:rPr lang="hr-BA" dirty="0">
                <a:solidFill>
                  <a:schemeClr val="accent6"/>
                </a:solidFill>
              </a:rPr>
              <a:t>Radot kontu vietnē LinkedIn, jums </a:t>
            </a:r>
            <a:r>
              <a:rPr lang="en-US" dirty="0" err="1">
                <a:solidFill>
                  <a:schemeClr val="accent6"/>
                </a:solidFill>
              </a:rPr>
              <a:t>būs</a:t>
            </a:r>
            <a:r>
              <a:rPr lang="en-US" dirty="0">
                <a:solidFill>
                  <a:schemeClr val="accent6"/>
                </a:solidFill>
              </a:rPr>
              <a:t> </a:t>
            </a:r>
            <a:r>
              <a:rPr lang="en-US" dirty="0" err="1">
                <a:solidFill>
                  <a:schemeClr val="accent6"/>
                </a:solidFill>
              </a:rPr>
              <a:t>iespēja</a:t>
            </a:r>
            <a:r>
              <a:rPr lang="hr-BA" dirty="0">
                <a:solidFill>
                  <a:schemeClr val="accent6"/>
                </a:solidFill>
              </a:rPr>
              <a:t> kontaktēt</a:t>
            </a:r>
            <a:r>
              <a:rPr lang="en-US" dirty="0" err="1">
                <a:solidFill>
                  <a:schemeClr val="accent6"/>
                </a:solidFill>
              </a:rPr>
              <a:t>ies</a:t>
            </a:r>
            <a:r>
              <a:rPr lang="en-US" dirty="0">
                <a:solidFill>
                  <a:schemeClr val="accent6"/>
                </a:solidFill>
              </a:rPr>
              <a:t> </a:t>
            </a:r>
            <a:r>
              <a:rPr lang="en-US" dirty="0" err="1">
                <a:solidFill>
                  <a:schemeClr val="accent6"/>
                </a:solidFill>
              </a:rPr>
              <a:t>ar</a:t>
            </a:r>
            <a:r>
              <a:rPr lang="hr-BA" dirty="0">
                <a:solidFill>
                  <a:schemeClr val="accent6"/>
                </a:solidFill>
              </a:rPr>
              <a:t> daudz</a:t>
            </a:r>
            <a:r>
              <a:rPr lang="en-US" dirty="0" err="1">
                <a:solidFill>
                  <a:schemeClr val="accent6"/>
                </a:solidFill>
              </a:rPr>
              <a:t>iem</a:t>
            </a:r>
            <a:r>
              <a:rPr lang="hr-BA" dirty="0">
                <a:solidFill>
                  <a:schemeClr val="accent6"/>
                </a:solidFill>
              </a:rPr>
              <a:t> profesionāl</a:t>
            </a:r>
            <a:r>
              <a:rPr lang="en-US" dirty="0" err="1">
                <a:solidFill>
                  <a:schemeClr val="accent6"/>
                </a:solidFill>
              </a:rPr>
              <a:t>iem</a:t>
            </a:r>
            <a:r>
              <a:rPr lang="hr-BA" dirty="0">
                <a:solidFill>
                  <a:schemeClr val="accent6"/>
                </a:solidFill>
              </a:rPr>
              <a:t> cilvēk</a:t>
            </a:r>
            <a:r>
              <a:rPr lang="en-US" dirty="0" err="1">
                <a:solidFill>
                  <a:schemeClr val="accent6"/>
                </a:solidFill>
              </a:rPr>
              <a:t>iem</a:t>
            </a:r>
            <a:r>
              <a:rPr lang="hr-BA" dirty="0">
                <a:solidFill>
                  <a:schemeClr val="accent6"/>
                </a:solidFill>
              </a:rPr>
              <a:t> jūs interesē</a:t>
            </a:r>
            <a:r>
              <a:rPr lang="en-US" dirty="0" err="1">
                <a:solidFill>
                  <a:schemeClr val="accent6"/>
                </a:solidFill>
              </a:rPr>
              <a:t>jošā</a:t>
            </a:r>
            <a:r>
              <a:rPr lang="en-US" dirty="0">
                <a:solidFill>
                  <a:schemeClr val="accent6"/>
                </a:solidFill>
              </a:rPr>
              <a:t> </a:t>
            </a:r>
            <a:r>
              <a:rPr lang="hr-BA" dirty="0">
                <a:solidFill>
                  <a:schemeClr val="accent6"/>
                </a:solidFill>
              </a:rPr>
              <a:t>jomā. </a:t>
            </a:r>
            <a:r>
              <a:rPr lang="lv-LV" dirty="0">
                <a:solidFill>
                  <a:schemeClr val="accent6"/>
                </a:solidFill>
              </a:rPr>
              <a:t>Ja jūs </a:t>
            </a:r>
            <a:r>
              <a:rPr lang="en-US" dirty="0" err="1">
                <a:solidFill>
                  <a:schemeClr val="accent6"/>
                </a:solidFill>
              </a:rPr>
              <a:t>veidojiet</a:t>
            </a:r>
            <a:r>
              <a:rPr lang="lv-LV" dirty="0">
                <a:solidFill>
                  <a:schemeClr val="accent6"/>
                </a:solidFill>
              </a:rPr>
              <a:t> savu profilu vietnē </a:t>
            </a:r>
            <a:r>
              <a:rPr lang="en-US" dirty="0">
                <a:solidFill>
                  <a:schemeClr val="accent6"/>
                </a:solidFill>
              </a:rPr>
              <a:t>LinkedIn </a:t>
            </a:r>
            <a:r>
              <a:rPr lang="en-US" dirty="0" err="1">
                <a:solidFill>
                  <a:schemeClr val="accent6"/>
                </a:solidFill>
              </a:rPr>
              <a:t>profesionālā</a:t>
            </a:r>
            <a:r>
              <a:rPr lang="en-US" dirty="0">
                <a:solidFill>
                  <a:schemeClr val="accent6"/>
                </a:solidFill>
              </a:rPr>
              <a:t> </a:t>
            </a:r>
            <a:r>
              <a:rPr lang="en-US" dirty="0" err="1">
                <a:solidFill>
                  <a:schemeClr val="accent6"/>
                </a:solidFill>
              </a:rPr>
              <a:t>stilā</a:t>
            </a:r>
            <a:r>
              <a:rPr lang="en-US" dirty="0">
                <a:solidFill>
                  <a:schemeClr val="accent6"/>
                </a:solidFill>
              </a:rPr>
              <a:t>, </a:t>
            </a:r>
            <a:r>
              <a:rPr lang="en-US" dirty="0" err="1">
                <a:solidFill>
                  <a:schemeClr val="accent6"/>
                </a:solidFill>
              </a:rPr>
              <a:t>tas</a:t>
            </a:r>
            <a:r>
              <a:rPr lang="en-US" dirty="0">
                <a:solidFill>
                  <a:schemeClr val="accent6"/>
                </a:solidFill>
              </a:rPr>
              <a:t> </a:t>
            </a:r>
            <a:r>
              <a:rPr lang="en-US" dirty="0" err="1">
                <a:solidFill>
                  <a:schemeClr val="accent6"/>
                </a:solidFill>
              </a:rPr>
              <a:t>jums</a:t>
            </a:r>
            <a:r>
              <a:rPr lang="en-US" dirty="0">
                <a:solidFill>
                  <a:schemeClr val="accent6"/>
                </a:solidFill>
              </a:rPr>
              <a:t> </a:t>
            </a:r>
            <a:r>
              <a:rPr lang="en-US" dirty="0" err="1">
                <a:solidFill>
                  <a:schemeClr val="accent6"/>
                </a:solidFill>
              </a:rPr>
              <a:t>ļaus</a:t>
            </a:r>
            <a:r>
              <a:rPr lang="en-US" dirty="0">
                <a:solidFill>
                  <a:schemeClr val="accent6"/>
                </a:solidFill>
              </a:rPr>
              <a:t> </a:t>
            </a:r>
            <a:r>
              <a:rPr lang="en-US" dirty="0" err="1">
                <a:solidFill>
                  <a:schemeClr val="accent6"/>
                </a:solidFill>
              </a:rPr>
              <a:t>radīt</a:t>
            </a:r>
            <a:r>
              <a:rPr lang="en-US" dirty="0">
                <a:solidFill>
                  <a:schemeClr val="accent6"/>
                </a:solidFill>
              </a:rPr>
              <a:t> </a:t>
            </a:r>
            <a:r>
              <a:rPr lang="en-US" dirty="0" err="1">
                <a:solidFill>
                  <a:schemeClr val="accent6"/>
                </a:solidFill>
              </a:rPr>
              <a:t>tiešsaistes</a:t>
            </a:r>
            <a:r>
              <a:rPr lang="en-US" dirty="0">
                <a:solidFill>
                  <a:schemeClr val="accent6"/>
                </a:solidFill>
              </a:rPr>
              <a:t> </a:t>
            </a:r>
            <a:r>
              <a:rPr lang="en-US" dirty="0" err="1">
                <a:solidFill>
                  <a:schemeClr val="accent6"/>
                </a:solidFill>
              </a:rPr>
              <a:t>profesionālo</a:t>
            </a:r>
            <a:r>
              <a:rPr lang="en-US" dirty="0">
                <a:solidFill>
                  <a:schemeClr val="accent6"/>
                </a:solidFill>
              </a:rPr>
              <a:t> </a:t>
            </a:r>
            <a:r>
              <a:rPr lang="en-US" dirty="0" err="1">
                <a:solidFill>
                  <a:schemeClr val="accent6"/>
                </a:solidFill>
              </a:rPr>
              <a:t>brendu</a:t>
            </a:r>
            <a:r>
              <a:rPr lang="en-US" dirty="0">
                <a:solidFill>
                  <a:schemeClr val="accent6"/>
                </a:solidFill>
              </a:rPr>
              <a:t>, </a:t>
            </a:r>
            <a:r>
              <a:rPr lang="en-US" dirty="0" err="1">
                <a:solidFill>
                  <a:schemeClr val="accent6"/>
                </a:solidFill>
              </a:rPr>
              <a:t>kas</a:t>
            </a:r>
            <a:r>
              <a:rPr lang="en-US" dirty="0">
                <a:solidFill>
                  <a:schemeClr val="accent6"/>
                </a:solidFill>
              </a:rPr>
              <a:t> </a:t>
            </a:r>
            <a:r>
              <a:rPr lang="en-US" dirty="0" err="1">
                <a:solidFill>
                  <a:schemeClr val="accent6"/>
                </a:solidFill>
              </a:rPr>
              <a:t>palīdzēs</a:t>
            </a:r>
            <a:r>
              <a:rPr lang="en-US" dirty="0">
                <a:solidFill>
                  <a:schemeClr val="accent6"/>
                </a:solidFill>
              </a:rPr>
              <a:t> </a:t>
            </a:r>
            <a:r>
              <a:rPr lang="en-US" dirty="0" err="1">
                <a:solidFill>
                  <a:schemeClr val="accent6"/>
                </a:solidFill>
              </a:rPr>
              <a:t>atvērt</a:t>
            </a:r>
            <a:r>
              <a:rPr lang="en-US" dirty="0">
                <a:solidFill>
                  <a:schemeClr val="accent6"/>
                </a:solidFill>
              </a:rPr>
              <a:t> </a:t>
            </a:r>
            <a:r>
              <a:rPr lang="en-US" dirty="0" err="1">
                <a:solidFill>
                  <a:schemeClr val="accent6"/>
                </a:solidFill>
              </a:rPr>
              <a:t>durvis</a:t>
            </a:r>
            <a:r>
              <a:rPr lang="en-US" dirty="0">
                <a:solidFill>
                  <a:schemeClr val="accent6"/>
                </a:solidFill>
              </a:rPr>
              <a:t> </a:t>
            </a:r>
            <a:r>
              <a:rPr lang="en-US" dirty="0" err="1">
                <a:solidFill>
                  <a:schemeClr val="accent6"/>
                </a:solidFill>
              </a:rPr>
              <a:t>iespējām</a:t>
            </a:r>
            <a:r>
              <a:rPr lang="en-US" dirty="0">
                <a:solidFill>
                  <a:schemeClr val="accent6"/>
                </a:solidFill>
              </a:rPr>
              <a:t> un </a:t>
            </a:r>
            <a:r>
              <a:rPr lang="en-US" dirty="0" err="1">
                <a:solidFill>
                  <a:schemeClr val="accent6"/>
                </a:solidFill>
              </a:rPr>
              <a:t>tīkliem</a:t>
            </a:r>
            <a:r>
              <a:rPr lang="en-US" dirty="0">
                <a:solidFill>
                  <a:schemeClr val="accent6"/>
                </a:solidFill>
              </a:rPr>
              <a:t>, par </a:t>
            </a:r>
            <a:r>
              <a:rPr lang="en-US" dirty="0" err="1">
                <a:solidFill>
                  <a:schemeClr val="accent6"/>
                </a:solidFill>
              </a:rPr>
              <a:t>kuriem</a:t>
            </a:r>
            <a:r>
              <a:rPr lang="en-US" dirty="0">
                <a:solidFill>
                  <a:schemeClr val="accent6"/>
                </a:solidFill>
              </a:rPr>
              <a:t> </a:t>
            </a:r>
            <a:r>
              <a:rPr lang="en-US" dirty="0" err="1">
                <a:solidFill>
                  <a:schemeClr val="accent6"/>
                </a:solidFill>
              </a:rPr>
              <a:t>jūs</a:t>
            </a:r>
            <a:r>
              <a:rPr lang="en-US" dirty="0">
                <a:solidFill>
                  <a:schemeClr val="accent6"/>
                </a:solidFill>
              </a:rPr>
              <a:t> pat </a:t>
            </a:r>
            <a:r>
              <a:rPr lang="en-US" dirty="0" err="1">
                <a:solidFill>
                  <a:schemeClr val="accent6"/>
                </a:solidFill>
              </a:rPr>
              <a:t>nezinājāt</a:t>
            </a:r>
            <a:r>
              <a:rPr lang="en-US" dirty="0">
                <a:solidFill>
                  <a:schemeClr val="accent6"/>
                </a:solidFill>
              </a:rPr>
              <a:t> </a:t>
            </a:r>
            <a:r>
              <a:rPr lang="en-US" dirty="0" err="1">
                <a:solidFill>
                  <a:schemeClr val="accent6"/>
                </a:solidFill>
              </a:rPr>
              <a:t>bez</a:t>
            </a:r>
            <a:r>
              <a:rPr lang="en-US" dirty="0">
                <a:solidFill>
                  <a:schemeClr val="accent6"/>
                </a:solidFill>
              </a:rPr>
              <a:t> </a:t>
            </a:r>
            <a:r>
              <a:rPr lang="en-US" dirty="0" err="1">
                <a:solidFill>
                  <a:schemeClr val="accent6"/>
                </a:solidFill>
              </a:rPr>
              <a:t>šī</a:t>
            </a:r>
            <a:r>
              <a:rPr lang="en-US" dirty="0">
                <a:solidFill>
                  <a:schemeClr val="accent6"/>
                </a:solidFill>
              </a:rPr>
              <a:t> </a:t>
            </a:r>
            <a:r>
              <a:rPr lang="en-US" dirty="0" err="1">
                <a:solidFill>
                  <a:schemeClr val="accent6"/>
                </a:solidFill>
              </a:rPr>
              <a:t>sociālā</a:t>
            </a:r>
            <a:r>
              <a:rPr lang="en-US" dirty="0">
                <a:solidFill>
                  <a:schemeClr val="accent6"/>
                </a:solidFill>
              </a:rPr>
              <a:t> </a:t>
            </a:r>
            <a:r>
              <a:rPr lang="en-US" dirty="0" err="1">
                <a:solidFill>
                  <a:schemeClr val="accent6"/>
                </a:solidFill>
              </a:rPr>
              <a:t>medija</a:t>
            </a:r>
            <a:r>
              <a:rPr lang="en-US" dirty="0">
                <a:solidFill>
                  <a:schemeClr val="accent6"/>
                </a:solidFill>
              </a:rPr>
              <a:t> </a:t>
            </a:r>
            <a:r>
              <a:rPr lang="en-US" dirty="0" err="1">
                <a:solidFill>
                  <a:schemeClr val="accent6"/>
                </a:solidFill>
              </a:rPr>
              <a:t>palīdzības</a:t>
            </a:r>
            <a:r>
              <a:rPr lang="en-US" dirty="0">
                <a:solidFill>
                  <a:schemeClr val="accent6"/>
                </a:solidFill>
              </a:rPr>
              <a:t>. </a:t>
            </a:r>
          </a:p>
          <a:p>
            <a:r>
              <a:rPr lang="en-IE" dirty="0">
                <a:solidFill>
                  <a:schemeClr val="accent6"/>
                </a:solidFill>
              </a:rPr>
              <a:t>Ar LinkedIn jūs </a:t>
            </a:r>
            <a:r>
              <a:rPr lang="en-IE" dirty="0" err="1">
                <a:solidFill>
                  <a:schemeClr val="accent6"/>
                </a:solidFill>
              </a:rPr>
              <a:t>variet</a:t>
            </a:r>
            <a:r>
              <a:rPr lang="en-IE" dirty="0">
                <a:solidFill>
                  <a:schemeClr val="accent6"/>
                </a:solidFill>
              </a:rPr>
              <a:t> </a:t>
            </a:r>
            <a:r>
              <a:rPr lang="en-IE" dirty="0" err="1">
                <a:solidFill>
                  <a:schemeClr val="accent6"/>
                </a:solidFill>
              </a:rPr>
              <a:t>palelināt</a:t>
            </a:r>
            <a:r>
              <a:rPr lang="en-IE" dirty="0">
                <a:solidFill>
                  <a:schemeClr val="accent6"/>
                </a:solidFill>
              </a:rPr>
              <a:t> savu tīklu, </a:t>
            </a:r>
            <a:r>
              <a:rPr lang="en-IE" dirty="0" err="1">
                <a:solidFill>
                  <a:schemeClr val="accent6"/>
                </a:solidFill>
              </a:rPr>
              <a:t>uzdodot</a:t>
            </a:r>
            <a:r>
              <a:rPr lang="en-IE" dirty="0">
                <a:solidFill>
                  <a:schemeClr val="accent6"/>
                </a:solidFill>
              </a:rPr>
              <a:t> jautājumus un pat sākt veidot savas iespējas nodarbinātībai nākotnē. Ja ir kāda īpašs uzņēmums, kurā jūs gribētu strādāt, jūs pat varētu mēģināt sazināties ar </a:t>
            </a:r>
            <a:r>
              <a:rPr lang="en-IE" dirty="0" err="1">
                <a:solidFill>
                  <a:schemeClr val="accent6"/>
                </a:solidFill>
              </a:rPr>
              <a:t>viņu</a:t>
            </a:r>
            <a:r>
              <a:rPr lang="en-IE" dirty="0">
                <a:solidFill>
                  <a:schemeClr val="accent6"/>
                </a:solidFill>
              </a:rPr>
              <a:t> </a:t>
            </a:r>
            <a:r>
              <a:rPr lang="en-IE" dirty="0" err="1">
                <a:solidFill>
                  <a:schemeClr val="accent6"/>
                </a:solidFill>
              </a:rPr>
              <a:t>darbā</a:t>
            </a:r>
            <a:r>
              <a:rPr lang="en-IE" dirty="0">
                <a:solidFill>
                  <a:schemeClr val="accent6"/>
                </a:solidFill>
              </a:rPr>
              <a:t> iesaistīšanas darbinieku. </a:t>
            </a:r>
          </a:p>
          <a:p>
            <a:r>
              <a:rPr lang="en-US" dirty="0" err="1">
                <a:solidFill>
                  <a:srgbClr val="F9A169"/>
                </a:solidFill>
                <a:cs typeface="Calibri"/>
              </a:rPr>
              <a:t>Rīka</a:t>
            </a:r>
            <a:r>
              <a:rPr lang="en-US" dirty="0">
                <a:solidFill>
                  <a:srgbClr val="F9A169"/>
                </a:solidFill>
                <a:cs typeface="Calibri"/>
              </a:rPr>
              <a:t> </a:t>
            </a:r>
            <a:r>
              <a:rPr lang="en-US" dirty="0" err="1">
                <a:solidFill>
                  <a:srgbClr val="F9A169"/>
                </a:solidFill>
                <a:cs typeface="Calibri"/>
              </a:rPr>
              <a:t>tīmekļa</a:t>
            </a:r>
            <a:r>
              <a:rPr lang="en-US" dirty="0">
                <a:solidFill>
                  <a:srgbClr val="F9A169"/>
                </a:solidFill>
                <a:cs typeface="Calibri"/>
              </a:rPr>
              <a:t> </a:t>
            </a:r>
            <a:r>
              <a:rPr lang="en-US" dirty="0" err="1">
                <a:solidFill>
                  <a:srgbClr val="F9A169"/>
                </a:solidFill>
                <a:cs typeface="Calibri"/>
              </a:rPr>
              <a:t>vietne</a:t>
            </a:r>
            <a:r>
              <a:rPr lang="en-US" dirty="0">
                <a:solidFill>
                  <a:srgbClr val="F9A169"/>
                </a:solidFill>
                <a:cs typeface="Calibri"/>
              </a:rPr>
              <a:t>: </a:t>
            </a:r>
            <a:r>
              <a:rPr lang="en-US" dirty="0">
                <a:solidFill>
                  <a:srgbClr val="F9A169"/>
                </a:solidFill>
                <a:cs typeface="Calibri"/>
                <a:hlinkClick r:id="rId2">
                  <a:extLst>
                    <a:ext uri="{A12FA001-AC4F-418D-AE19-62706E023703}">
                      <ahyp:hlinkClr xmlns:ahyp="http://schemas.microsoft.com/office/drawing/2018/hyperlinkcolor" val="tx"/>
                    </a:ext>
                  </a:extLst>
                </a:hlinkClick>
              </a:rPr>
              <a:t>LinkedIn website link</a:t>
            </a:r>
            <a:endParaRPr lang="en-US" dirty="0">
              <a:solidFill>
                <a:srgbClr val="F9A169"/>
              </a:solidFill>
              <a:cs typeface="Calibri"/>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Fokusā rīks: LinkedIn</a:t>
            </a:r>
          </a:p>
          <a:p>
            <a:endParaRPr lang="en-IE" dirty="0"/>
          </a:p>
        </p:txBody>
      </p:sp>
      <p:pic>
        <p:nvPicPr>
          <p:cNvPr id="2052" name="Picture 4" descr="LinkedIn Connection Automation - Veloce">
            <a:extLst>
              <a:ext uri="{FF2B5EF4-FFF2-40B4-BE49-F238E27FC236}">
                <a16:creationId xmlns:a16="http://schemas.microsoft.com/office/drawing/2014/main" id="{8CDB1DDD-0A16-936B-5C77-B0FCF88191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799" y="-101606"/>
            <a:ext cx="2090529" cy="13065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42343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437546"/>
            <a:ext cx="11102510" cy="4298889"/>
          </a:xfrm>
        </p:spPr>
        <p:txBody>
          <a:bodyPr/>
          <a:lstStyle/>
          <a:p>
            <a:pPr algn="l" fontAlgn="auto"/>
            <a:r>
              <a:rPr lang="en-US" b="0" i="0" dirty="0">
                <a:effectLst/>
                <a:latin typeface="-apple-system"/>
              </a:rPr>
              <a:t>Lai </a:t>
            </a:r>
            <a:r>
              <a:rPr lang="en-US" b="0" i="0" dirty="0" err="1">
                <a:effectLst/>
                <a:latin typeface="-apple-system"/>
              </a:rPr>
              <a:t>pievienotos</a:t>
            </a:r>
            <a:r>
              <a:rPr lang="en-US" b="0" i="0" dirty="0">
                <a:effectLst/>
                <a:latin typeface="-apple-system"/>
              </a:rPr>
              <a:t> </a:t>
            </a:r>
            <a:r>
              <a:rPr lang="en-US" b="0" i="0" dirty="0" err="1">
                <a:effectLst/>
                <a:latin typeface="-apple-system"/>
              </a:rPr>
              <a:t>vietnei</a:t>
            </a:r>
            <a:r>
              <a:rPr lang="en-US" b="0" i="0" dirty="0">
                <a:effectLst/>
                <a:latin typeface="-apple-system"/>
              </a:rPr>
              <a:t> LinkedIn un </a:t>
            </a:r>
            <a:r>
              <a:rPr lang="en-US" b="0" i="0" dirty="0" err="1">
                <a:effectLst/>
                <a:latin typeface="-apple-system"/>
              </a:rPr>
              <a:t>radītu</a:t>
            </a:r>
            <a:r>
              <a:rPr lang="en-US" b="0" i="0" dirty="0">
                <a:effectLst/>
                <a:latin typeface="-apple-system"/>
              </a:rPr>
              <a:t> </a:t>
            </a:r>
            <a:r>
              <a:rPr lang="en-US" b="0" i="0" dirty="0" err="1">
                <a:effectLst/>
                <a:latin typeface="-apple-system"/>
              </a:rPr>
              <a:t>savu</a:t>
            </a:r>
            <a:r>
              <a:rPr lang="en-US" b="0" i="0" dirty="0">
                <a:effectLst/>
                <a:latin typeface="-apple-system"/>
              </a:rPr>
              <a:t> </a:t>
            </a:r>
            <a:r>
              <a:rPr lang="en-US" b="0" i="0" dirty="0" err="1">
                <a:effectLst/>
                <a:latin typeface="-apple-system"/>
              </a:rPr>
              <a:t>profilu</a:t>
            </a:r>
            <a:r>
              <a:rPr lang="en-US" b="0" i="0" dirty="0">
                <a:effectLst/>
                <a:latin typeface="-apple-system"/>
              </a:rPr>
              <a:t>:</a:t>
            </a:r>
          </a:p>
          <a:p>
            <a:pPr algn="l" fontAlgn="auto"/>
            <a:r>
              <a:rPr lang="en-US" b="0" i="0" dirty="0">
                <a:solidFill>
                  <a:srgbClr val="2BBCAD"/>
                </a:solidFill>
                <a:effectLst/>
                <a:latin typeface="-apple-system"/>
              </a:rPr>
              <a:t>1. </a:t>
            </a:r>
            <a:r>
              <a:rPr lang="en-US" b="0" i="0" dirty="0" err="1">
                <a:solidFill>
                  <a:srgbClr val="2BBCAD"/>
                </a:solidFill>
                <a:effectLst/>
                <a:latin typeface="-apple-system"/>
              </a:rPr>
              <a:t>solis</a:t>
            </a:r>
            <a:r>
              <a:rPr lang="en-US" b="0" i="0" dirty="0">
                <a:solidFill>
                  <a:srgbClr val="2BBCAD"/>
                </a:solidFill>
                <a:effectLst/>
                <a:latin typeface="-apple-system"/>
              </a:rPr>
              <a:t>: </a:t>
            </a:r>
            <a:r>
              <a:rPr lang="en-US" b="0" i="0" dirty="0" err="1">
                <a:solidFill>
                  <a:srgbClr val="2BBCAD"/>
                </a:solidFill>
                <a:effectLst/>
                <a:latin typeface="-apple-system"/>
              </a:rPr>
              <a:t>dodieties</a:t>
            </a:r>
            <a:r>
              <a:rPr lang="en-US" b="0" i="0" dirty="0">
                <a:solidFill>
                  <a:srgbClr val="2BBCAD"/>
                </a:solidFill>
                <a:effectLst/>
                <a:latin typeface="-apple-system"/>
              </a:rPr>
              <a:t> </a:t>
            </a:r>
            <a:r>
              <a:rPr lang="en-US" b="0" i="0" dirty="0" err="1">
                <a:solidFill>
                  <a:srgbClr val="2BBCAD"/>
                </a:solidFill>
                <a:effectLst/>
                <a:latin typeface="-apple-system"/>
              </a:rPr>
              <a:t>uz</a:t>
            </a:r>
            <a:r>
              <a:rPr lang="en-US" b="0" i="0" dirty="0">
                <a:solidFill>
                  <a:srgbClr val="2BBCAD"/>
                </a:solidFill>
                <a:effectLst/>
                <a:latin typeface="-apple-system"/>
              </a:rPr>
              <a:t> </a:t>
            </a:r>
            <a:r>
              <a:rPr lang="en-US" b="1" i="0" u="none" strike="noStrike" dirty="0">
                <a:solidFill>
                  <a:srgbClr val="2BBCAD"/>
                </a:solidFill>
                <a:effectLst/>
                <a:latin typeface="-apple-system"/>
                <a:hlinkClick r:id="rId2">
                  <a:extLst>
                    <a:ext uri="{A12FA001-AC4F-418D-AE19-62706E023703}">
                      <ahyp:hlinkClr xmlns:ahyp="http://schemas.microsoft.com/office/drawing/2018/hyperlinkcolor" val="tx"/>
                    </a:ext>
                  </a:extLst>
                </a:hlinkClick>
              </a:rPr>
              <a:t>LinkedIn sign up page</a:t>
            </a:r>
            <a:r>
              <a:rPr lang="en-US" b="0" i="0" dirty="0">
                <a:solidFill>
                  <a:srgbClr val="2BBCAD"/>
                </a:solidFill>
                <a:effectLst/>
                <a:latin typeface="-apple-system"/>
              </a:rPr>
              <a:t>.</a:t>
            </a:r>
          </a:p>
          <a:p>
            <a:pPr algn="l" fontAlgn="auto"/>
            <a:r>
              <a:rPr lang="en-US" b="0" i="0" dirty="0" err="1">
                <a:effectLst/>
                <a:latin typeface="-apple-system"/>
              </a:rPr>
              <a:t>Ierakstiet</a:t>
            </a:r>
            <a:r>
              <a:rPr lang="en-US" b="0" i="0" dirty="0">
                <a:effectLst/>
                <a:latin typeface="-apple-system"/>
              </a:rPr>
              <a:t> </a:t>
            </a:r>
            <a:r>
              <a:rPr lang="en-US" b="0" i="0" dirty="0" err="1">
                <a:effectLst/>
                <a:latin typeface="-apple-system"/>
              </a:rPr>
              <a:t>savu</a:t>
            </a:r>
            <a:r>
              <a:rPr lang="en-US" b="0" i="0" dirty="0">
                <a:effectLst/>
                <a:latin typeface="-apple-system"/>
              </a:rPr>
              <a:t> </a:t>
            </a:r>
            <a:r>
              <a:rPr lang="en-US" b="0" i="0" dirty="0" err="1">
                <a:effectLst/>
                <a:latin typeface="-apple-system"/>
              </a:rPr>
              <a:t>vārdu</a:t>
            </a:r>
            <a:r>
              <a:rPr lang="en-US" b="0" i="0" dirty="0">
                <a:effectLst/>
                <a:latin typeface="-apple-system"/>
              </a:rPr>
              <a:t> un </a:t>
            </a:r>
            <a:r>
              <a:rPr lang="en-US" b="0" i="0" dirty="0" err="1">
                <a:effectLst/>
                <a:latin typeface="-apple-system"/>
              </a:rPr>
              <a:t>uzvārdu</a:t>
            </a:r>
            <a:r>
              <a:rPr lang="en-US" b="0" i="0" dirty="0">
                <a:effectLst/>
                <a:latin typeface="-apple-system"/>
              </a:rPr>
              <a:t>, e-pasta </a:t>
            </a:r>
            <a:r>
              <a:rPr lang="en-US" b="0" i="0" dirty="0" err="1">
                <a:effectLst/>
                <a:latin typeface="-apple-system"/>
              </a:rPr>
              <a:t>adresi</a:t>
            </a:r>
            <a:r>
              <a:rPr lang="en-US" b="0" i="0" dirty="0">
                <a:effectLst/>
                <a:latin typeface="-apple-system"/>
              </a:rPr>
              <a:t> un </a:t>
            </a:r>
            <a:r>
              <a:rPr lang="en-US" b="0" i="0" dirty="0" err="1">
                <a:effectLst/>
                <a:latin typeface="-apple-system"/>
              </a:rPr>
              <a:t>paroli</a:t>
            </a:r>
            <a:r>
              <a:rPr lang="en-US" b="0" i="0" dirty="0">
                <a:effectLst/>
                <a:latin typeface="-apple-system"/>
              </a:rPr>
              <a:t>, </a:t>
            </a:r>
            <a:r>
              <a:rPr lang="en-US" b="0" i="0" dirty="0" err="1">
                <a:effectLst/>
                <a:latin typeface="-apple-system"/>
              </a:rPr>
              <a:t>kuru</a:t>
            </a:r>
            <a:r>
              <a:rPr lang="en-US" b="0" i="0" dirty="0">
                <a:effectLst/>
                <a:latin typeface="-apple-system"/>
              </a:rPr>
              <a:t> </a:t>
            </a:r>
            <a:r>
              <a:rPr lang="en-US" b="0" i="0" dirty="0" err="1">
                <a:effectLst/>
                <a:latin typeface="-apple-system"/>
              </a:rPr>
              <a:t>jūs</a:t>
            </a:r>
            <a:r>
              <a:rPr lang="en-US" b="0" i="0" dirty="0">
                <a:effectLst/>
                <a:latin typeface="-apple-system"/>
              </a:rPr>
              <a:t> </a:t>
            </a:r>
            <a:r>
              <a:rPr lang="en-US" b="0" i="0" dirty="0" err="1">
                <a:effectLst/>
                <a:latin typeface="-apple-system"/>
              </a:rPr>
              <a:t>lietosiet</a:t>
            </a:r>
            <a:r>
              <a:rPr lang="en-US" b="0" i="0" dirty="0">
                <a:effectLst/>
                <a:latin typeface="-apple-system"/>
              </a:rPr>
              <a:t>. </a:t>
            </a:r>
          </a:p>
          <a:p>
            <a:r>
              <a:rPr lang="en-US" b="1" i="0" dirty="0" err="1">
                <a:effectLst/>
                <a:latin typeface="-apple-system"/>
              </a:rPr>
              <a:t>Piezīme</a:t>
            </a:r>
            <a:r>
              <a:rPr lang="en-US" b="1" i="0" dirty="0">
                <a:effectLst/>
                <a:latin typeface="-apple-system"/>
              </a:rPr>
              <a:t>:</a:t>
            </a:r>
            <a:r>
              <a:rPr lang="en-US" b="0" i="0" dirty="0">
                <a:effectLst/>
                <a:latin typeface="-apple-system"/>
              </a:rPr>
              <a:t> </a:t>
            </a:r>
            <a:r>
              <a:rPr lang="en-US" dirty="0" err="1">
                <a:latin typeface="-apple-system"/>
              </a:rPr>
              <a:t>kad</a:t>
            </a:r>
            <a:r>
              <a:rPr lang="en-US" dirty="0">
                <a:latin typeface="-apple-system"/>
              </a:rPr>
              <a:t> </a:t>
            </a:r>
            <a:r>
              <a:rPr lang="en-US" dirty="0" err="1">
                <a:latin typeface="-apple-system"/>
              </a:rPr>
              <a:t>jūs</a:t>
            </a:r>
            <a:r>
              <a:rPr lang="en-US" dirty="0">
                <a:latin typeface="-apple-system"/>
              </a:rPr>
              <a:t> </a:t>
            </a:r>
            <a:r>
              <a:rPr lang="en-US" dirty="0" err="1">
                <a:latin typeface="-apple-system"/>
              </a:rPr>
              <a:t>veidojiet</a:t>
            </a:r>
            <a:r>
              <a:rPr lang="en-US" dirty="0">
                <a:latin typeface="-apple-system"/>
              </a:rPr>
              <a:t> </a:t>
            </a:r>
            <a:r>
              <a:rPr lang="en-US" dirty="0" err="1">
                <a:latin typeface="-apple-system"/>
              </a:rPr>
              <a:t>savu</a:t>
            </a:r>
            <a:r>
              <a:rPr lang="en-US" dirty="0">
                <a:latin typeface="-apple-system"/>
              </a:rPr>
              <a:t> profile, </a:t>
            </a:r>
            <a:r>
              <a:rPr lang="en-US" dirty="0" err="1">
                <a:latin typeface="-apple-system"/>
              </a:rPr>
              <a:t>jums</a:t>
            </a:r>
            <a:r>
              <a:rPr lang="en-US" dirty="0">
                <a:latin typeface="-apple-system"/>
              </a:rPr>
              <a:t> </a:t>
            </a:r>
            <a:r>
              <a:rPr lang="en-US" b="0" i="0" dirty="0" err="1">
                <a:effectLst/>
                <a:latin typeface="-apple-system"/>
              </a:rPr>
              <a:t>jālieto</a:t>
            </a:r>
            <a:r>
              <a:rPr lang="en-US" b="0" i="0" dirty="0">
                <a:effectLst/>
                <a:latin typeface="-apple-system"/>
              </a:rPr>
              <a:t> </a:t>
            </a:r>
            <a:r>
              <a:rPr lang="en-US" b="0" i="0" dirty="0" err="1">
                <a:effectLst/>
                <a:latin typeface="-apple-system"/>
              </a:rPr>
              <a:t>savs</a:t>
            </a:r>
            <a:r>
              <a:rPr lang="en-US" b="0" i="0" dirty="0">
                <a:effectLst/>
                <a:latin typeface="-apple-system"/>
              </a:rPr>
              <a:t> </a:t>
            </a:r>
            <a:r>
              <a:rPr lang="en-US" b="0" i="0" dirty="0" err="1">
                <a:effectLst/>
                <a:latin typeface="-apple-system"/>
              </a:rPr>
              <a:t>īstais</a:t>
            </a:r>
            <a:r>
              <a:rPr lang="en-US" b="0" i="0" dirty="0">
                <a:effectLst/>
                <a:latin typeface="-apple-system"/>
              </a:rPr>
              <a:t> </a:t>
            </a:r>
            <a:r>
              <a:rPr lang="en-US" b="0" i="0" dirty="0" err="1">
                <a:effectLst/>
                <a:latin typeface="-apple-system"/>
              </a:rPr>
              <a:t>vārds</a:t>
            </a:r>
            <a:r>
              <a:rPr lang="en-US" b="0" i="0" dirty="0">
                <a:effectLst/>
                <a:latin typeface="-apple-system"/>
              </a:rPr>
              <a:t> </a:t>
            </a:r>
            <a:r>
              <a:rPr lang="en-US" b="1" i="0" u="none" strike="noStrike" dirty="0">
                <a:solidFill>
                  <a:schemeClr val="tx1"/>
                </a:solidFill>
                <a:effectLst/>
                <a:latin typeface="-apple-system"/>
                <a:hlinkClick r:id="rId3">
                  <a:extLst>
                    <a:ext uri="{A12FA001-AC4F-418D-AE19-62706E023703}">
                      <ahyp:hlinkClr xmlns:ahyp="http://schemas.microsoft.com/office/drawing/2018/hyperlinkcolor" val="tx"/>
                    </a:ext>
                  </a:extLst>
                </a:hlinkClick>
              </a:rPr>
              <a:t>use your true name</a:t>
            </a:r>
            <a:r>
              <a:rPr lang="en-US" b="0" i="0" dirty="0">
                <a:effectLst/>
                <a:latin typeface="-apple-system"/>
              </a:rPr>
              <a:t>. </a:t>
            </a:r>
            <a:r>
              <a:rPr lang="en-US" b="0" i="0" dirty="0" err="1">
                <a:effectLst/>
                <a:latin typeface="-apple-system"/>
              </a:rPr>
              <a:t>Pseidonīmi</a:t>
            </a:r>
            <a:r>
              <a:rPr lang="en-US" b="0" i="0" dirty="0">
                <a:effectLst/>
                <a:latin typeface="-apple-system"/>
              </a:rPr>
              <a:t> </a:t>
            </a:r>
            <a:r>
              <a:rPr lang="en-US" b="0" i="0" dirty="0" err="1">
                <a:effectLst/>
                <a:latin typeface="-apple-system"/>
              </a:rPr>
              <a:t>nav</a:t>
            </a:r>
            <a:r>
              <a:rPr lang="en-US" b="0" i="0" dirty="0">
                <a:effectLst/>
                <a:latin typeface="-apple-system"/>
              </a:rPr>
              <a:t> </a:t>
            </a:r>
            <a:r>
              <a:rPr lang="en-US" b="0" i="0" dirty="0" err="1">
                <a:effectLst/>
                <a:latin typeface="-apple-system"/>
              </a:rPr>
              <a:t>atļauti</a:t>
            </a:r>
            <a:r>
              <a:rPr lang="en-US" b="0" i="0" dirty="0">
                <a:effectLst/>
                <a:latin typeface="-apple-system"/>
              </a:rPr>
              <a:t>, </a:t>
            </a:r>
            <a:r>
              <a:rPr lang="en-US" b="0" i="0" dirty="0" err="1">
                <a:effectLst/>
                <a:latin typeface="-apple-system"/>
              </a:rPr>
              <a:t>kā</a:t>
            </a:r>
            <a:r>
              <a:rPr lang="en-US" b="0" i="0" dirty="0">
                <a:effectLst/>
                <a:latin typeface="-apple-system"/>
              </a:rPr>
              <a:t> </a:t>
            </a:r>
            <a:r>
              <a:rPr lang="en-US" b="0" i="0" dirty="0" err="1">
                <a:effectLst/>
                <a:latin typeface="-apple-system"/>
              </a:rPr>
              <a:t>tas</a:t>
            </a:r>
            <a:r>
              <a:rPr lang="en-US" b="0" i="0" dirty="0">
                <a:effectLst/>
                <a:latin typeface="-apple-system"/>
              </a:rPr>
              <a:t> </a:t>
            </a:r>
            <a:r>
              <a:rPr lang="en-US" b="0" i="0" dirty="0" err="1">
                <a:effectLst/>
                <a:latin typeface="-apple-system"/>
              </a:rPr>
              <a:t>ir</a:t>
            </a:r>
            <a:r>
              <a:rPr lang="en-US" b="0" i="0" dirty="0">
                <a:effectLst/>
                <a:latin typeface="-apple-system"/>
              </a:rPr>
              <a:t> </a:t>
            </a:r>
            <a:r>
              <a:rPr lang="en-US" b="0" i="0" dirty="0" err="1">
                <a:effectLst/>
                <a:latin typeface="-apple-system"/>
              </a:rPr>
              <a:t>paskaidrots</a:t>
            </a:r>
            <a:r>
              <a:rPr lang="en-US" dirty="0">
                <a:latin typeface="-apple-system"/>
              </a:rPr>
              <a:t> (</a:t>
            </a:r>
            <a:r>
              <a:rPr lang="en-US" dirty="0" err="1">
                <a:latin typeface="-apple-system"/>
              </a:rPr>
              <a:t>lietotāja</a:t>
            </a:r>
            <a:r>
              <a:rPr lang="en-US" dirty="0">
                <a:latin typeface="-apple-system"/>
              </a:rPr>
              <a:t> </a:t>
            </a:r>
            <a:r>
              <a:rPr lang="en-US" dirty="0" err="1">
                <a:latin typeface="-apple-system"/>
              </a:rPr>
              <a:t>līgumā</a:t>
            </a:r>
            <a:r>
              <a:rPr lang="en-US" dirty="0">
                <a:latin typeface="-apple-system"/>
              </a:rPr>
              <a:t>)</a:t>
            </a:r>
            <a:r>
              <a:rPr lang="en-US" b="0" i="0" dirty="0">
                <a:effectLst/>
                <a:latin typeface="-apple-system"/>
              </a:rPr>
              <a:t> </a:t>
            </a:r>
            <a:r>
              <a:rPr lang="en-US" b="1" i="0" u="none" strike="noStrike" dirty="0">
                <a:solidFill>
                  <a:schemeClr val="tx1"/>
                </a:solidFill>
                <a:effectLst/>
                <a:latin typeface="-apple-system"/>
                <a:hlinkClick r:id="rId4">
                  <a:extLst>
                    <a:ext uri="{A12FA001-AC4F-418D-AE19-62706E023703}">
                      <ahyp:hlinkClr xmlns:ahyp="http://schemas.microsoft.com/office/drawing/2018/hyperlinkcolor" val="tx"/>
                    </a:ext>
                  </a:extLst>
                </a:hlinkClick>
              </a:rPr>
              <a:t>User Agreement</a:t>
            </a:r>
            <a:r>
              <a:rPr lang="en-US" b="0" i="0" dirty="0">
                <a:solidFill>
                  <a:schemeClr val="tx1"/>
                </a:solidFill>
                <a:effectLst/>
                <a:latin typeface="-apple-system"/>
              </a:rPr>
              <a:t>.</a:t>
            </a:r>
          </a:p>
          <a:p>
            <a:pPr algn="l" fontAlgn="auto"/>
            <a:r>
              <a:rPr lang="en-US" b="0" i="0" dirty="0">
                <a:solidFill>
                  <a:srgbClr val="F9A169"/>
                </a:solidFill>
                <a:effectLst/>
                <a:latin typeface="-apple-system"/>
              </a:rPr>
              <a:t>2. </a:t>
            </a:r>
            <a:r>
              <a:rPr lang="en-US" b="0" i="0" dirty="0" err="1">
                <a:solidFill>
                  <a:srgbClr val="F9A169"/>
                </a:solidFill>
                <a:effectLst/>
                <a:latin typeface="-apple-system"/>
              </a:rPr>
              <a:t>solis</a:t>
            </a:r>
            <a:r>
              <a:rPr lang="en-US" b="0" i="0" dirty="0">
                <a:solidFill>
                  <a:srgbClr val="F9A169"/>
                </a:solidFill>
                <a:effectLst/>
                <a:latin typeface="-apple-system"/>
              </a:rPr>
              <a:t>: </a:t>
            </a:r>
            <a:r>
              <a:rPr lang="en-US" b="0" i="0" dirty="0" err="1">
                <a:solidFill>
                  <a:srgbClr val="F9A169"/>
                </a:solidFill>
                <a:effectLst/>
                <a:latin typeface="-apple-system"/>
              </a:rPr>
              <a:t>uzklikšķiniet</a:t>
            </a:r>
            <a:r>
              <a:rPr lang="en-US" b="0" i="0" dirty="0">
                <a:solidFill>
                  <a:srgbClr val="F9A169"/>
                </a:solidFill>
                <a:effectLst/>
                <a:latin typeface="-apple-system"/>
              </a:rPr>
              <a:t> </a:t>
            </a:r>
            <a:r>
              <a:rPr lang="en-US" b="1" i="0" dirty="0">
                <a:solidFill>
                  <a:srgbClr val="F9A169"/>
                </a:solidFill>
                <a:effectLst/>
                <a:latin typeface="-apple-system"/>
              </a:rPr>
              <a:t>Join now</a:t>
            </a:r>
            <a:r>
              <a:rPr lang="en-US" b="0" i="0" dirty="0">
                <a:solidFill>
                  <a:srgbClr val="F9A169"/>
                </a:solidFill>
                <a:effectLst/>
                <a:latin typeface="-apple-system"/>
              </a:rPr>
              <a:t>. (</a:t>
            </a:r>
            <a:r>
              <a:rPr lang="en-US" b="0" i="0" dirty="0" err="1">
                <a:solidFill>
                  <a:srgbClr val="F9A169"/>
                </a:solidFill>
                <a:effectLst/>
                <a:latin typeface="-apple-system"/>
              </a:rPr>
              <a:t>pievienojieties</a:t>
            </a:r>
            <a:r>
              <a:rPr lang="en-US" b="0" i="0" dirty="0">
                <a:solidFill>
                  <a:srgbClr val="F9A169"/>
                </a:solidFill>
                <a:effectLst/>
                <a:latin typeface="-apple-system"/>
              </a:rPr>
              <a:t> </a:t>
            </a:r>
            <a:r>
              <a:rPr lang="en-US" b="0" i="0" dirty="0" err="1">
                <a:solidFill>
                  <a:srgbClr val="F9A169"/>
                </a:solidFill>
                <a:effectLst/>
                <a:latin typeface="-apple-system"/>
              </a:rPr>
              <a:t>tagad</a:t>
            </a:r>
            <a:r>
              <a:rPr lang="en-US" b="0" i="0" dirty="0">
                <a:solidFill>
                  <a:srgbClr val="F9A169"/>
                </a:solidFill>
                <a:effectLst/>
                <a:latin typeface="-apple-system"/>
              </a:rPr>
              <a:t>)</a:t>
            </a:r>
          </a:p>
          <a:p>
            <a:pPr algn="l" fontAlgn="auto"/>
            <a:r>
              <a:rPr lang="en-US" dirty="0">
                <a:solidFill>
                  <a:srgbClr val="8D5B98"/>
                </a:solidFill>
                <a:latin typeface="-apple-system"/>
              </a:rPr>
              <a:t>3. </a:t>
            </a:r>
            <a:r>
              <a:rPr lang="en-US" dirty="0" err="1">
                <a:solidFill>
                  <a:srgbClr val="8D5B98"/>
                </a:solidFill>
                <a:latin typeface="-apple-system"/>
              </a:rPr>
              <a:t>solis</a:t>
            </a:r>
            <a:r>
              <a:rPr lang="en-US" dirty="0">
                <a:solidFill>
                  <a:srgbClr val="8D5B98"/>
                </a:solidFill>
                <a:latin typeface="-apple-system"/>
              </a:rPr>
              <a:t>: </a:t>
            </a:r>
            <a:r>
              <a:rPr lang="en-US" b="0" i="0" dirty="0" err="1">
                <a:solidFill>
                  <a:srgbClr val="8D5B98"/>
                </a:solidFill>
                <a:effectLst/>
                <a:latin typeface="-apple-system"/>
              </a:rPr>
              <a:t>pabeidziet</a:t>
            </a:r>
            <a:r>
              <a:rPr lang="en-US" b="0" i="0" dirty="0">
                <a:solidFill>
                  <a:srgbClr val="8D5B98"/>
                </a:solidFill>
                <a:effectLst/>
                <a:latin typeface="-apple-system"/>
              </a:rPr>
              <a:t> </a:t>
            </a:r>
            <a:r>
              <a:rPr lang="en-US" b="0" i="0" dirty="0" err="1">
                <a:solidFill>
                  <a:srgbClr val="8D5B98"/>
                </a:solidFill>
                <a:effectLst/>
                <a:latin typeface="-apple-system"/>
              </a:rPr>
              <a:t>visus</a:t>
            </a:r>
            <a:r>
              <a:rPr lang="en-US" b="0" i="0" dirty="0">
                <a:solidFill>
                  <a:srgbClr val="8D5B98"/>
                </a:solidFill>
                <a:effectLst/>
                <a:latin typeface="-apple-system"/>
              </a:rPr>
              <a:t> </a:t>
            </a:r>
            <a:r>
              <a:rPr lang="en-US" b="0" i="0" dirty="0" err="1">
                <a:solidFill>
                  <a:srgbClr val="8D5B98"/>
                </a:solidFill>
                <a:effectLst/>
                <a:latin typeface="-apple-system"/>
              </a:rPr>
              <a:t>citus</a:t>
            </a:r>
            <a:r>
              <a:rPr lang="en-US" b="0" i="0" dirty="0">
                <a:solidFill>
                  <a:srgbClr val="8D5B98"/>
                </a:solidFill>
                <a:effectLst/>
                <a:latin typeface="-apple-system"/>
              </a:rPr>
              <a:t> </a:t>
            </a:r>
            <a:r>
              <a:rPr lang="en-US" b="0" i="0" dirty="0" err="1">
                <a:solidFill>
                  <a:srgbClr val="8D5B98"/>
                </a:solidFill>
                <a:effectLst/>
                <a:latin typeface="-apple-system"/>
              </a:rPr>
              <a:t>soļus</a:t>
            </a:r>
            <a:r>
              <a:rPr lang="en-US" b="0" i="0" dirty="0">
                <a:solidFill>
                  <a:srgbClr val="8D5B98"/>
                </a:solidFill>
                <a:effectLst/>
                <a:latin typeface="-apple-system"/>
              </a:rPr>
              <a:t>, </a:t>
            </a:r>
            <a:r>
              <a:rPr lang="en-US" b="0" i="0" dirty="0" err="1">
                <a:solidFill>
                  <a:srgbClr val="8D5B98"/>
                </a:solidFill>
                <a:effectLst/>
                <a:latin typeface="-apple-system"/>
              </a:rPr>
              <a:t>kas</a:t>
            </a:r>
            <a:r>
              <a:rPr lang="en-US" b="0" i="0" dirty="0">
                <a:solidFill>
                  <a:srgbClr val="8D5B98"/>
                </a:solidFill>
                <a:effectLst/>
                <a:latin typeface="-apple-system"/>
              </a:rPr>
              <a:t> </a:t>
            </a:r>
            <a:r>
              <a:rPr lang="en-US" b="0" i="0" dirty="0" err="1">
                <a:solidFill>
                  <a:srgbClr val="8D5B98"/>
                </a:solidFill>
                <a:effectLst/>
                <a:latin typeface="-apple-system"/>
              </a:rPr>
              <a:t>tiek</a:t>
            </a:r>
            <a:r>
              <a:rPr lang="en-US" b="0" i="0" dirty="0">
                <a:solidFill>
                  <a:srgbClr val="8D5B98"/>
                </a:solidFill>
                <a:effectLst/>
                <a:latin typeface="-apple-system"/>
              </a:rPr>
              <a:t> </a:t>
            </a:r>
            <a:r>
              <a:rPr lang="en-US" b="0" i="0" dirty="0" err="1">
                <a:solidFill>
                  <a:srgbClr val="8D5B98"/>
                </a:solidFill>
                <a:effectLst/>
                <a:latin typeface="-apple-system"/>
              </a:rPr>
              <a:t>ieteikti</a:t>
            </a:r>
            <a:r>
              <a:rPr lang="en-US" b="0" i="0" dirty="0">
                <a:solidFill>
                  <a:srgbClr val="8D5B98"/>
                </a:solidFill>
                <a:effectLst/>
                <a:latin typeface="-apple-system"/>
              </a:rPr>
              <a:t>. </a:t>
            </a:r>
          </a:p>
          <a:p>
            <a:r>
              <a:rPr lang="en-US" dirty="0">
                <a:solidFill>
                  <a:srgbClr val="2BBCAD"/>
                </a:solidFill>
                <a:latin typeface="-apple-system"/>
                <a:hlinkClick r:id="rId5">
                  <a:extLst>
                    <a:ext uri="{A12FA001-AC4F-418D-AE19-62706E023703}">
                      <ahyp:hlinkClr xmlns:ahyp="http://schemas.microsoft.com/office/drawing/2018/hyperlinkcolor" val="tx"/>
                    </a:ext>
                  </a:extLst>
                </a:hlinkClick>
              </a:rPr>
              <a:t>Click on this link for some tips about how LinkedIn can help you</a:t>
            </a:r>
            <a:r>
              <a:rPr lang="en-US" dirty="0">
                <a:solidFill>
                  <a:srgbClr val="2BBCAD"/>
                </a:solidFill>
                <a:latin typeface="-apple-system"/>
              </a:rPr>
              <a:t>   (</a:t>
            </a:r>
            <a:r>
              <a:rPr lang="en-US" dirty="0" err="1">
                <a:solidFill>
                  <a:srgbClr val="2BBCAD"/>
                </a:solidFill>
                <a:latin typeface="-apple-system"/>
              </a:rPr>
              <a:t>uzklikšķiniet</a:t>
            </a:r>
            <a:r>
              <a:rPr lang="en-US" dirty="0">
                <a:solidFill>
                  <a:srgbClr val="2BBCAD"/>
                </a:solidFill>
                <a:latin typeface="-apple-system"/>
              </a:rPr>
              <a:t> </a:t>
            </a:r>
            <a:r>
              <a:rPr lang="en-US" dirty="0" err="1">
                <a:solidFill>
                  <a:srgbClr val="2BBCAD"/>
                </a:solidFill>
                <a:latin typeface="-apple-system"/>
              </a:rPr>
              <a:t>uz</a:t>
            </a:r>
            <a:r>
              <a:rPr lang="en-US" dirty="0">
                <a:solidFill>
                  <a:srgbClr val="2BBCAD"/>
                </a:solidFill>
                <a:latin typeface="-apple-system"/>
              </a:rPr>
              <a:t> </a:t>
            </a:r>
            <a:r>
              <a:rPr lang="en-US" dirty="0" err="1">
                <a:solidFill>
                  <a:srgbClr val="2BBCAD"/>
                </a:solidFill>
                <a:latin typeface="-apple-system"/>
              </a:rPr>
              <a:t>šīs</a:t>
            </a:r>
            <a:r>
              <a:rPr lang="en-US" dirty="0">
                <a:solidFill>
                  <a:srgbClr val="2BBCAD"/>
                </a:solidFill>
                <a:latin typeface="-apple-system"/>
              </a:rPr>
              <a:t> </a:t>
            </a:r>
            <a:r>
              <a:rPr lang="en-US" dirty="0" err="1">
                <a:solidFill>
                  <a:srgbClr val="2BBCAD"/>
                </a:solidFill>
                <a:latin typeface="-apple-system"/>
              </a:rPr>
              <a:t>saites</a:t>
            </a:r>
            <a:r>
              <a:rPr lang="en-US" dirty="0">
                <a:solidFill>
                  <a:srgbClr val="2BBCAD"/>
                </a:solidFill>
                <a:latin typeface="-apple-system"/>
              </a:rPr>
              <a:t>, </a:t>
            </a:r>
            <a:r>
              <a:rPr lang="en-US" dirty="0" err="1">
                <a:solidFill>
                  <a:srgbClr val="2BBCAD"/>
                </a:solidFill>
                <a:latin typeface="-apple-system"/>
              </a:rPr>
              <a:t>lai</a:t>
            </a:r>
            <a:r>
              <a:rPr lang="en-US" dirty="0">
                <a:solidFill>
                  <a:srgbClr val="2BBCAD"/>
                </a:solidFill>
                <a:latin typeface="-apple-system"/>
              </a:rPr>
              <a:t> </a:t>
            </a:r>
            <a:r>
              <a:rPr lang="en-US" dirty="0" err="1">
                <a:solidFill>
                  <a:srgbClr val="2BBCAD"/>
                </a:solidFill>
                <a:latin typeface="-apple-system"/>
              </a:rPr>
              <a:t>saņemtu</a:t>
            </a:r>
            <a:r>
              <a:rPr lang="en-US" dirty="0">
                <a:solidFill>
                  <a:srgbClr val="2BBCAD"/>
                </a:solidFill>
                <a:latin typeface="-apple-system"/>
              </a:rPr>
              <a:t> </a:t>
            </a:r>
            <a:r>
              <a:rPr lang="en-US" dirty="0" err="1">
                <a:solidFill>
                  <a:srgbClr val="2BBCAD"/>
                </a:solidFill>
                <a:latin typeface="-apple-system"/>
              </a:rPr>
              <a:t>padomu</a:t>
            </a:r>
            <a:r>
              <a:rPr lang="en-US" dirty="0">
                <a:solidFill>
                  <a:srgbClr val="2BBCAD"/>
                </a:solidFill>
                <a:latin typeface="-apple-system"/>
              </a:rPr>
              <a:t>, </a:t>
            </a:r>
            <a:r>
              <a:rPr lang="en-US" dirty="0" err="1">
                <a:solidFill>
                  <a:srgbClr val="2BBCAD"/>
                </a:solidFill>
                <a:latin typeface="-apple-system"/>
              </a:rPr>
              <a:t>kā</a:t>
            </a:r>
            <a:r>
              <a:rPr lang="en-US" dirty="0">
                <a:solidFill>
                  <a:srgbClr val="2BBCAD"/>
                </a:solidFill>
                <a:latin typeface="-apple-system"/>
              </a:rPr>
              <a:t> LinkedIn </a:t>
            </a:r>
            <a:r>
              <a:rPr lang="en-US" dirty="0" err="1">
                <a:solidFill>
                  <a:srgbClr val="2BBCAD"/>
                </a:solidFill>
                <a:latin typeface="-apple-system"/>
              </a:rPr>
              <a:t>var</a:t>
            </a:r>
            <a:r>
              <a:rPr lang="en-US" dirty="0">
                <a:solidFill>
                  <a:srgbClr val="2BBCAD"/>
                </a:solidFill>
                <a:latin typeface="-apple-system"/>
              </a:rPr>
              <a:t> </a:t>
            </a:r>
            <a:r>
              <a:rPr lang="en-US" dirty="0" err="1">
                <a:solidFill>
                  <a:srgbClr val="2BBCAD"/>
                </a:solidFill>
                <a:latin typeface="-apple-system"/>
              </a:rPr>
              <a:t>jums</a:t>
            </a:r>
            <a:r>
              <a:rPr lang="en-US" dirty="0">
                <a:solidFill>
                  <a:srgbClr val="2BBCAD"/>
                </a:solidFill>
                <a:latin typeface="-apple-system"/>
              </a:rPr>
              <a:t> </a:t>
            </a:r>
            <a:r>
              <a:rPr lang="en-US" dirty="0" err="1">
                <a:solidFill>
                  <a:srgbClr val="2BBCAD"/>
                </a:solidFill>
                <a:latin typeface="-apple-system"/>
              </a:rPr>
              <a:t>palīdzēt</a:t>
            </a:r>
            <a:r>
              <a:rPr lang="en-US" dirty="0">
                <a:solidFill>
                  <a:srgbClr val="2BBCAD"/>
                </a:solidFill>
                <a:latin typeface="-apple-system"/>
              </a:rPr>
              <a:t>)</a:t>
            </a:r>
            <a:endParaRPr lang="en-US" b="0" i="0" dirty="0">
              <a:solidFill>
                <a:srgbClr val="2BBCAD"/>
              </a:solidFill>
              <a:effectLst/>
              <a:latin typeface="-apple-system"/>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Fokusā rīks: LinkedIn</a:t>
            </a:r>
          </a:p>
          <a:p>
            <a:endParaRPr lang="en-IE" dirty="0"/>
          </a:p>
        </p:txBody>
      </p:sp>
      <p:pic>
        <p:nvPicPr>
          <p:cNvPr id="2052" name="Picture 4" descr="LinkedIn Connection Automation - Veloce">
            <a:extLst>
              <a:ext uri="{FF2B5EF4-FFF2-40B4-BE49-F238E27FC236}">
                <a16:creationId xmlns:a16="http://schemas.microsoft.com/office/drawing/2014/main" id="{8CDB1DDD-0A16-936B-5C77-B0FCF881919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43799" y="-101606"/>
            <a:ext cx="2090529" cy="13065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68980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n-IE" sz="2400" dirty="0"/>
              <a:t>Izmēģiniet šo parocīgo video, kurš paskaidro, kā sākt lietot LinkedIn, te ir daži noderīgi padomi un </a:t>
            </a:r>
            <a:r>
              <a:rPr lang="en-IE" sz="2400" dirty="0" err="1"/>
              <a:t>triki</a:t>
            </a:r>
            <a:r>
              <a:rPr lang="en-IE" sz="2400" dirty="0"/>
              <a:t>, kad veidosiet savu LinkedIn kontu:</a:t>
            </a:r>
          </a:p>
          <a:p>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https://www.youtube.com/watch?v=3FnovWnhObs</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n-IE" dirty="0"/>
              <a:t>Video: ievads vietnē LinkedIn</a:t>
            </a:r>
          </a:p>
        </p:txBody>
      </p:sp>
      <p:pic>
        <p:nvPicPr>
          <p:cNvPr id="7" name="Picture 4" descr="LinkedIn Connection Automation - Veloce">
            <a:extLst>
              <a:ext uri="{FF2B5EF4-FFF2-40B4-BE49-F238E27FC236}">
                <a16:creationId xmlns:a16="http://schemas.microsoft.com/office/drawing/2014/main" id="{29749647-CEAC-D24D-BF52-238B93A3C64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3799" y="-101606"/>
            <a:ext cx="2090529" cy="130658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Online Media 4" title="How to Use LinkedIn 2022 - LinkedIn Tutorial for Beginners (Profile Tips)">
            <a:hlinkClick r:id="" action="ppaction://media"/>
            <a:extLst>
              <a:ext uri="{FF2B5EF4-FFF2-40B4-BE49-F238E27FC236}">
                <a16:creationId xmlns:a16="http://schemas.microsoft.com/office/drawing/2014/main" id="{F50C2C2D-BD54-2944-CB61-56C3DC4188EC}"/>
              </a:ext>
            </a:extLst>
          </p:cNvPr>
          <p:cNvPicPr>
            <a:picLocks noRot="1" noChangeAspect="1"/>
          </p:cNvPicPr>
          <p:nvPr>
            <a:videoFile r:link="rId1"/>
          </p:nvPr>
        </p:nvPicPr>
        <p:blipFill>
          <a:blip r:embed="rId5"/>
          <a:stretch>
            <a:fillRect/>
          </a:stretch>
        </p:blipFill>
        <p:spPr>
          <a:xfrm>
            <a:off x="7319063" y="1204975"/>
            <a:ext cx="4905142" cy="4071091"/>
          </a:xfrm>
          <a:prstGeom prst="rect">
            <a:avLst/>
          </a:prstGeom>
        </p:spPr>
      </p:pic>
      <p:pic>
        <p:nvPicPr>
          <p:cNvPr id="8" name="Graphic 7" descr="Mouse outline">
            <a:extLst>
              <a:ext uri="{FF2B5EF4-FFF2-40B4-BE49-F238E27FC236}">
                <a16:creationId xmlns:a16="http://schemas.microsoft.com/office/drawing/2014/main" id="{8F952A6F-55A3-57F4-DEF8-5C52432D45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4175439" y="4140012"/>
            <a:ext cx="683699" cy="683699"/>
          </a:xfrm>
          <a:prstGeom prst="rect">
            <a:avLst/>
          </a:prstGeom>
        </p:spPr>
      </p:pic>
      <p:sp>
        <p:nvSpPr>
          <p:cNvPr id="9" name="TextBox 8">
            <a:extLst>
              <a:ext uri="{FF2B5EF4-FFF2-40B4-BE49-F238E27FC236}">
                <a16:creationId xmlns:a16="http://schemas.microsoft.com/office/drawing/2014/main" id="{54CADDCC-4914-265E-EC4F-D644A5929438}"/>
              </a:ext>
            </a:extLst>
          </p:cNvPr>
          <p:cNvSpPr txBox="1"/>
          <p:nvPr/>
        </p:nvSpPr>
        <p:spPr>
          <a:xfrm>
            <a:off x="4865262" y="4220252"/>
            <a:ext cx="2254720" cy="954107"/>
          </a:xfrm>
          <a:prstGeom prst="rect">
            <a:avLst/>
          </a:prstGeom>
          <a:noFill/>
        </p:spPr>
        <p:txBody>
          <a:bodyPr wrap="square" rtlCol="0">
            <a:spAutoFit/>
          </a:bodyPr>
          <a:lstStyle/>
          <a:p>
            <a:r>
              <a:rPr lang="lv-LV" sz="2800" b="1" dirty="0">
                <a:solidFill>
                  <a:srgbClr val="E78631"/>
                </a:solidFill>
              </a:rPr>
              <a:t>Klikšķiniet, lai skatītos</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C63E66E6-F9F2-7AB2-CBDC-077F0C9ECB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40235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279114" y="837406"/>
            <a:ext cx="11265920" cy="4792958"/>
          </a:xfrm>
        </p:spPr>
        <p:txBody>
          <a:bodyPr/>
          <a:lstStyle/>
          <a:p>
            <a:r>
              <a:rPr lang="en-US" dirty="0">
                <a:cs typeface="Calibri"/>
              </a:rPr>
              <a:t>Microsoft Teams </a:t>
            </a:r>
            <a:r>
              <a:rPr lang="en-US" dirty="0" err="1">
                <a:cs typeface="Calibri"/>
              </a:rPr>
              <a:t>ir</a:t>
            </a:r>
            <a:r>
              <a:rPr lang="en-US" dirty="0">
                <a:cs typeface="Calibri"/>
              </a:rPr>
              <a:t> </a:t>
            </a:r>
            <a:r>
              <a:rPr lang="en-US" dirty="0" err="1">
                <a:cs typeface="Calibri"/>
              </a:rPr>
              <a:t>platforma</a:t>
            </a:r>
            <a:r>
              <a:rPr lang="en-US" dirty="0">
                <a:cs typeface="Calibri"/>
              </a:rPr>
              <a:t>, </a:t>
            </a:r>
            <a:r>
              <a:rPr lang="en-US" dirty="0" err="1">
                <a:cs typeface="Calibri"/>
              </a:rPr>
              <a:t>kas</a:t>
            </a:r>
            <a:r>
              <a:rPr lang="en-US" dirty="0">
                <a:cs typeface="Calibri"/>
              </a:rPr>
              <a:t> </a:t>
            </a:r>
            <a:r>
              <a:rPr lang="en-US" dirty="0" err="1">
                <a:cs typeface="Calibri"/>
              </a:rPr>
              <a:t>dod</a:t>
            </a:r>
            <a:r>
              <a:rPr lang="en-US" dirty="0">
                <a:cs typeface="Calibri"/>
              </a:rPr>
              <a:t> </a:t>
            </a:r>
            <a:r>
              <a:rPr lang="en-US" dirty="0" err="1">
                <a:cs typeface="Calibri"/>
              </a:rPr>
              <a:t>tās</a:t>
            </a:r>
            <a:r>
              <a:rPr lang="en-US" dirty="0">
                <a:cs typeface="Calibri"/>
              </a:rPr>
              <a:t> </a:t>
            </a:r>
            <a:r>
              <a:rPr lang="en-US" dirty="0" err="1">
                <a:solidFill>
                  <a:schemeClr val="accent5"/>
                </a:solidFill>
                <a:cs typeface="Calibri"/>
              </a:rPr>
              <a:t>lietotājiem</a:t>
            </a:r>
            <a:r>
              <a:rPr lang="en-US" dirty="0">
                <a:solidFill>
                  <a:schemeClr val="accent5"/>
                </a:solidFill>
                <a:cs typeface="Calibri"/>
              </a:rPr>
              <a:t> </a:t>
            </a:r>
            <a:r>
              <a:rPr lang="en-US" dirty="0" err="1">
                <a:solidFill>
                  <a:schemeClr val="accent5"/>
                </a:solidFill>
                <a:cs typeface="Calibri"/>
              </a:rPr>
              <a:t>iespējas</a:t>
            </a:r>
            <a:r>
              <a:rPr lang="en-US" dirty="0">
                <a:solidFill>
                  <a:schemeClr val="accent5"/>
                </a:solidFill>
                <a:cs typeface="Calibri"/>
              </a:rPr>
              <a:t> </a:t>
            </a:r>
            <a:r>
              <a:rPr lang="en-US" dirty="0" err="1">
                <a:cs typeface="Calibri"/>
              </a:rPr>
              <a:t>grupas</a:t>
            </a:r>
            <a:r>
              <a:rPr lang="en-US" dirty="0">
                <a:cs typeface="Calibri"/>
              </a:rPr>
              <a:t> </a:t>
            </a:r>
            <a:r>
              <a:rPr lang="en-US" dirty="0" err="1">
                <a:cs typeface="Calibri"/>
              </a:rPr>
              <a:t>darbam</a:t>
            </a:r>
            <a:r>
              <a:rPr lang="en-US" dirty="0">
                <a:cs typeface="Calibri"/>
              </a:rPr>
              <a:t>. Teams </a:t>
            </a:r>
            <a:r>
              <a:rPr lang="en-US" dirty="0" err="1">
                <a:cs typeface="Calibri"/>
              </a:rPr>
              <a:t>lieto</a:t>
            </a:r>
            <a:r>
              <a:rPr lang="en-US" dirty="0">
                <a:cs typeface="Calibri"/>
              </a:rPr>
              <a:t> </a:t>
            </a:r>
            <a:r>
              <a:rPr lang="en-US" dirty="0" err="1">
                <a:cs typeface="Calibri"/>
              </a:rPr>
              <a:t>kanālus</a:t>
            </a:r>
            <a:r>
              <a:rPr lang="en-US" dirty="0">
                <a:cs typeface="Calibri"/>
              </a:rPr>
              <a:t> </a:t>
            </a:r>
            <a:r>
              <a:rPr lang="en-US" dirty="0" err="1">
                <a:cs typeface="Calibri"/>
              </a:rPr>
              <a:t>nevis</a:t>
            </a:r>
            <a:r>
              <a:rPr lang="en-US" dirty="0">
                <a:cs typeface="Calibri"/>
              </a:rPr>
              <a:t> </a:t>
            </a:r>
            <a:r>
              <a:rPr lang="en-US" dirty="0" err="1">
                <a:cs typeface="Calibri"/>
              </a:rPr>
              <a:t>failu</a:t>
            </a:r>
            <a:r>
              <a:rPr lang="en-US" dirty="0">
                <a:cs typeface="Calibri"/>
              </a:rPr>
              <a:t> </a:t>
            </a:r>
            <a:r>
              <a:rPr lang="en-US" dirty="0" err="1">
                <a:cs typeface="Calibri"/>
              </a:rPr>
              <a:t>mapes</a:t>
            </a:r>
            <a:r>
              <a:rPr lang="en-US" dirty="0">
                <a:cs typeface="Calibri"/>
              </a:rPr>
              <a:t>, </a:t>
            </a:r>
            <a:r>
              <a:rPr lang="en-US" dirty="0" err="1">
                <a:cs typeface="Calibri"/>
              </a:rPr>
              <a:t>kā</a:t>
            </a:r>
            <a:r>
              <a:rPr lang="en-US" dirty="0">
                <a:cs typeface="Calibri"/>
              </a:rPr>
              <a:t> </a:t>
            </a:r>
            <a:r>
              <a:rPr lang="en-US" dirty="0" err="1">
                <a:cs typeface="Calibri"/>
              </a:rPr>
              <a:t>arī</a:t>
            </a:r>
            <a:r>
              <a:rPr lang="en-US" dirty="0">
                <a:cs typeface="Calibri"/>
              </a:rPr>
              <a:t> </a:t>
            </a:r>
            <a:r>
              <a:rPr lang="en-US" dirty="0" err="1">
                <a:cs typeface="Calibri"/>
              </a:rPr>
              <a:t>lieto</a:t>
            </a:r>
            <a:r>
              <a:rPr lang="en-US" dirty="0">
                <a:cs typeface="Calibri"/>
              </a:rPr>
              <a:t> </a:t>
            </a:r>
            <a:r>
              <a:rPr lang="en-US" dirty="0" err="1">
                <a:cs typeface="Calibri"/>
              </a:rPr>
              <a:t>tērzēšanu</a:t>
            </a:r>
            <a:r>
              <a:rPr lang="en-US" dirty="0">
                <a:cs typeface="Calibri"/>
              </a:rPr>
              <a:t> </a:t>
            </a:r>
            <a:r>
              <a:rPr lang="en-US" dirty="0" err="1">
                <a:cs typeface="Calibri"/>
              </a:rPr>
              <a:t>nevis</a:t>
            </a:r>
            <a:r>
              <a:rPr lang="en-US" dirty="0">
                <a:cs typeface="Calibri"/>
              </a:rPr>
              <a:t> e-</a:t>
            </a:r>
            <a:r>
              <a:rPr lang="en-US" dirty="0" err="1">
                <a:cs typeface="Calibri"/>
              </a:rPr>
              <a:t>pastus</a:t>
            </a:r>
            <a:r>
              <a:rPr lang="en-US" dirty="0">
                <a:cs typeface="Calibri"/>
              </a:rPr>
              <a:t>. </a:t>
            </a:r>
            <a:r>
              <a:rPr lang="en-US" dirty="0" err="1">
                <a:cs typeface="Calibri"/>
              </a:rPr>
              <a:t>Šī</a:t>
            </a:r>
            <a:r>
              <a:rPr lang="en-US" dirty="0">
                <a:cs typeface="Calibri"/>
              </a:rPr>
              <a:t> </a:t>
            </a:r>
            <a:r>
              <a:rPr lang="en-US" dirty="0" err="1">
                <a:cs typeface="Calibri"/>
              </a:rPr>
              <a:t>pārmaiņa</a:t>
            </a:r>
            <a:r>
              <a:rPr lang="en-US" dirty="0">
                <a:cs typeface="Calibri"/>
              </a:rPr>
              <a:t> </a:t>
            </a:r>
            <a:r>
              <a:rPr lang="en-US" dirty="0" err="1">
                <a:cs typeface="Calibri"/>
              </a:rPr>
              <a:t>parastajā</a:t>
            </a:r>
            <a:r>
              <a:rPr lang="en-US" dirty="0">
                <a:cs typeface="Calibri"/>
              </a:rPr>
              <a:t> </a:t>
            </a:r>
            <a:r>
              <a:rPr lang="en-US" dirty="0" err="1">
                <a:cs typeface="Calibri"/>
              </a:rPr>
              <a:t>darba</a:t>
            </a:r>
            <a:r>
              <a:rPr lang="en-US" dirty="0">
                <a:cs typeface="Calibri"/>
              </a:rPr>
              <a:t> </a:t>
            </a:r>
            <a:r>
              <a:rPr lang="en-US" dirty="0" err="1">
                <a:cs typeface="Calibri"/>
              </a:rPr>
              <a:t>ritmā</a:t>
            </a:r>
            <a:r>
              <a:rPr lang="en-US" dirty="0">
                <a:cs typeface="Calibri"/>
              </a:rPr>
              <a:t> </a:t>
            </a:r>
            <a:r>
              <a:rPr lang="en-US" dirty="0" err="1">
                <a:cs typeface="Calibri"/>
              </a:rPr>
              <a:t>komandā</a:t>
            </a:r>
            <a:r>
              <a:rPr lang="en-US" dirty="0">
                <a:cs typeface="Calibri"/>
              </a:rPr>
              <a:t> </a:t>
            </a:r>
            <a:r>
              <a:rPr lang="en-US" dirty="0" err="1">
                <a:cs typeface="Calibri"/>
              </a:rPr>
              <a:t>ļauj</a:t>
            </a:r>
            <a:r>
              <a:rPr lang="en-US" dirty="0">
                <a:cs typeface="Calibri"/>
              </a:rPr>
              <a:t> </a:t>
            </a:r>
            <a:r>
              <a:rPr lang="en-US" dirty="0" err="1">
                <a:cs typeface="Calibri"/>
              </a:rPr>
              <a:t>katram</a:t>
            </a:r>
            <a:r>
              <a:rPr lang="en-US" dirty="0">
                <a:cs typeface="Calibri"/>
              </a:rPr>
              <a:t> </a:t>
            </a:r>
            <a:r>
              <a:rPr lang="en-US" dirty="0" err="1">
                <a:cs typeface="Calibri"/>
              </a:rPr>
              <a:t>komandas</a:t>
            </a:r>
            <a:r>
              <a:rPr lang="en-US" dirty="0">
                <a:cs typeface="Calibri"/>
              </a:rPr>
              <a:t> </a:t>
            </a:r>
            <a:r>
              <a:rPr lang="en-US" dirty="0" err="1">
                <a:cs typeface="Calibri"/>
              </a:rPr>
              <a:t>loceklim</a:t>
            </a:r>
            <a:r>
              <a:rPr lang="en-US" dirty="0">
                <a:cs typeface="Calibri"/>
              </a:rPr>
              <a:t> </a:t>
            </a:r>
            <a:r>
              <a:rPr lang="en-US" dirty="0" err="1">
                <a:cs typeface="Calibri"/>
              </a:rPr>
              <a:t>piekļūt</a:t>
            </a:r>
            <a:r>
              <a:rPr lang="en-US" dirty="0">
                <a:cs typeface="Calibri"/>
              </a:rPr>
              <a:t> un </a:t>
            </a:r>
            <a:r>
              <a:rPr lang="en-US" dirty="0" err="1">
                <a:cs typeface="Calibri"/>
              </a:rPr>
              <a:t>strādāt</a:t>
            </a:r>
            <a:r>
              <a:rPr lang="en-US" dirty="0">
                <a:cs typeface="Calibri"/>
              </a:rPr>
              <a:t> </a:t>
            </a:r>
            <a:r>
              <a:rPr lang="en-US" dirty="0" err="1">
                <a:cs typeface="Calibri"/>
              </a:rPr>
              <a:t>ar</a:t>
            </a:r>
            <a:r>
              <a:rPr lang="en-US" dirty="0">
                <a:cs typeface="Calibri"/>
              </a:rPr>
              <a:t> </a:t>
            </a:r>
            <a:r>
              <a:rPr lang="en-US" dirty="0" err="1">
                <a:cs typeface="Calibri"/>
              </a:rPr>
              <a:t>tiem</a:t>
            </a:r>
            <a:r>
              <a:rPr lang="en-US" dirty="0">
                <a:cs typeface="Calibri"/>
              </a:rPr>
              <a:t> </a:t>
            </a:r>
            <a:r>
              <a:rPr lang="en-US" dirty="0" err="1">
                <a:cs typeface="Calibri"/>
              </a:rPr>
              <a:t>pašiem</a:t>
            </a:r>
            <a:r>
              <a:rPr lang="en-US" dirty="0">
                <a:cs typeface="Calibri"/>
              </a:rPr>
              <a:t> </a:t>
            </a:r>
            <a:r>
              <a:rPr lang="en-US" dirty="0" err="1">
                <a:cs typeface="Calibri"/>
              </a:rPr>
              <a:t>failiem</a:t>
            </a:r>
            <a:r>
              <a:rPr lang="en-US" dirty="0">
                <a:cs typeface="Calibri"/>
              </a:rPr>
              <a:t> </a:t>
            </a:r>
            <a:r>
              <a:rPr lang="en-US" dirty="0" err="1">
                <a:cs typeface="Calibri"/>
              </a:rPr>
              <a:t>tajā</a:t>
            </a:r>
            <a:r>
              <a:rPr lang="en-US" dirty="0">
                <a:cs typeface="Calibri"/>
              </a:rPr>
              <a:t> </a:t>
            </a:r>
            <a:r>
              <a:rPr lang="en-US" dirty="0" err="1">
                <a:cs typeface="Calibri"/>
              </a:rPr>
              <a:t>pašā</a:t>
            </a:r>
            <a:r>
              <a:rPr lang="en-US" dirty="0">
                <a:cs typeface="Calibri"/>
              </a:rPr>
              <a:t> </a:t>
            </a:r>
            <a:r>
              <a:rPr lang="en-US" dirty="0" err="1">
                <a:cs typeface="Calibri"/>
              </a:rPr>
              <a:t>laikā</a:t>
            </a:r>
            <a:r>
              <a:rPr lang="en-US" dirty="0">
                <a:cs typeface="Calibri"/>
              </a:rPr>
              <a:t>.</a:t>
            </a:r>
          </a:p>
          <a:p>
            <a:r>
              <a:rPr lang="en-US" dirty="0"/>
              <a:t>Teams </a:t>
            </a:r>
            <a:r>
              <a:rPr lang="en-US" dirty="0" err="1"/>
              <a:t>ļauj</a:t>
            </a:r>
            <a:r>
              <a:rPr lang="en-US" dirty="0"/>
              <a:t> </a:t>
            </a:r>
            <a:r>
              <a:rPr lang="en-US" dirty="0" err="1"/>
              <a:t>ātri</a:t>
            </a:r>
            <a:r>
              <a:rPr lang="en-US" dirty="0"/>
              <a:t> </a:t>
            </a:r>
            <a:r>
              <a:rPr lang="en-US" dirty="0" err="1"/>
              <a:t>piekļūt</a:t>
            </a:r>
            <a:r>
              <a:rPr lang="en-US" dirty="0"/>
              <a:t>  </a:t>
            </a:r>
            <a:r>
              <a:rPr lang="en-US" dirty="0" err="1"/>
              <a:t>lietotnēm</a:t>
            </a:r>
            <a:r>
              <a:rPr lang="en-US" dirty="0"/>
              <a:t>, </a:t>
            </a:r>
            <a:r>
              <a:rPr lang="en-US" dirty="0" err="1"/>
              <a:t>dokumentiem</a:t>
            </a:r>
            <a:r>
              <a:rPr lang="en-US" dirty="0"/>
              <a:t> un </a:t>
            </a:r>
            <a:r>
              <a:rPr lang="en-US" dirty="0" err="1"/>
              <a:t>failiem</a:t>
            </a:r>
            <a:r>
              <a:rPr lang="en-US" dirty="0"/>
              <a:t>, </a:t>
            </a:r>
            <a:r>
              <a:rPr lang="en-US" dirty="0" err="1"/>
              <a:t>kā</a:t>
            </a:r>
            <a:r>
              <a:rPr lang="en-US" dirty="0"/>
              <a:t> </a:t>
            </a:r>
            <a:r>
              <a:rPr lang="en-US" dirty="0" err="1"/>
              <a:t>arī</a:t>
            </a:r>
            <a:r>
              <a:rPr lang="en-US" dirty="0"/>
              <a:t> </a:t>
            </a:r>
            <a:r>
              <a:rPr lang="en-US" dirty="0" err="1"/>
              <a:t>var</a:t>
            </a:r>
            <a:r>
              <a:rPr lang="en-US" dirty="0"/>
              <a:t> </a:t>
            </a:r>
            <a:r>
              <a:rPr lang="en-US" dirty="0" err="1"/>
              <a:t>palīdzēt</a:t>
            </a:r>
            <a:r>
              <a:rPr lang="en-US" dirty="0"/>
              <a:t> </a:t>
            </a:r>
            <a:r>
              <a:rPr lang="en-US" dirty="0" err="1"/>
              <a:t>koncentrēties</a:t>
            </a:r>
            <a:r>
              <a:rPr lang="en-US" dirty="0"/>
              <a:t> un </a:t>
            </a:r>
            <a:r>
              <a:rPr lang="en-US" dirty="0" err="1"/>
              <a:t>darboties</a:t>
            </a:r>
            <a:r>
              <a:rPr lang="en-US" dirty="0"/>
              <a:t> </a:t>
            </a:r>
            <a:r>
              <a:rPr lang="en-US" dirty="0" err="1"/>
              <a:t>vienā</a:t>
            </a:r>
            <a:r>
              <a:rPr lang="en-US" dirty="0"/>
              <a:t> </a:t>
            </a:r>
            <a:r>
              <a:rPr lang="en-US" dirty="0" err="1"/>
              <a:t>galvenā</a:t>
            </a:r>
            <a:r>
              <a:rPr lang="en-US" dirty="0"/>
              <a:t> </a:t>
            </a:r>
            <a:r>
              <a:rPr lang="en-US" dirty="0" err="1"/>
              <a:t>vietā</a:t>
            </a:r>
            <a:r>
              <a:rPr lang="en-US" dirty="0"/>
              <a:t>. </a:t>
            </a:r>
            <a:r>
              <a:rPr lang="en-US" dirty="0" err="1"/>
              <a:t>Centieties</a:t>
            </a:r>
            <a:r>
              <a:rPr lang="en-US" dirty="0"/>
              <a:t> </a:t>
            </a:r>
            <a:r>
              <a:rPr lang="en-US" dirty="0" err="1"/>
              <a:t>pievienot</a:t>
            </a:r>
            <a:r>
              <a:rPr lang="en-US" dirty="0"/>
              <a:t> </a:t>
            </a:r>
            <a:r>
              <a:rPr lang="en-US" dirty="0" err="1"/>
              <a:t>cilnes</a:t>
            </a:r>
            <a:r>
              <a:rPr lang="en-US" dirty="0"/>
              <a:t> </a:t>
            </a:r>
            <a:r>
              <a:rPr lang="en-US" dirty="0" err="1"/>
              <a:t>saviem</a:t>
            </a:r>
            <a:r>
              <a:rPr lang="en-US" dirty="0"/>
              <a:t> </a:t>
            </a:r>
            <a:r>
              <a:rPr lang="en-US" dirty="0" err="1"/>
              <a:t>iecienītākajiem</a:t>
            </a:r>
            <a:r>
              <a:rPr lang="en-US" dirty="0"/>
              <a:t> </a:t>
            </a:r>
            <a:r>
              <a:rPr lang="en-US" dirty="0" err="1"/>
              <a:t>rīkiem</a:t>
            </a:r>
            <a:r>
              <a:rPr lang="en-US" dirty="0"/>
              <a:t>, </a:t>
            </a:r>
            <a:r>
              <a:rPr lang="en-US" dirty="0" err="1"/>
              <a:t>svarīgajiem</a:t>
            </a:r>
            <a:r>
              <a:rPr lang="en-US" dirty="0"/>
              <a:t> </a:t>
            </a:r>
            <a:r>
              <a:rPr lang="en-US" dirty="0" err="1"/>
              <a:t>failiem</a:t>
            </a:r>
            <a:r>
              <a:rPr lang="en-US" dirty="0"/>
              <a:t>, </a:t>
            </a:r>
            <a:r>
              <a:rPr lang="en-US" dirty="0" err="1"/>
              <a:t>sadarbojieties</a:t>
            </a:r>
            <a:r>
              <a:rPr lang="en-US" dirty="0"/>
              <a:t> </a:t>
            </a:r>
            <a:r>
              <a:rPr lang="en-US" dirty="0" err="1"/>
              <a:t>reāllaikā</a:t>
            </a:r>
            <a:r>
              <a:rPr lang="en-US" dirty="0"/>
              <a:t> </a:t>
            </a:r>
            <a:r>
              <a:rPr lang="en-US" dirty="0" err="1"/>
              <a:t>ar</a:t>
            </a:r>
            <a:r>
              <a:rPr lang="en-US" dirty="0"/>
              <a:t> </a:t>
            </a:r>
            <a:r>
              <a:rPr lang="en-US" dirty="0" err="1"/>
              <a:t>dokumentiem</a:t>
            </a:r>
            <a:r>
              <a:rPr lang="en-US" dirty="0"/>
              <a:t>, </a:t>
            </a:r>
            <a:r>
              <a:rPr lang="en-US" dirty="0" err="1"/>
              <a:t>uzglabājiet</a:t>
            </a:r>
            <a:r>
              <a:rPr lang="en-US" dirty="0"/>
              <a:t> un </a:t>
            </a:r>
            <a:r>
              <a:rPr lang="en-US" dirty="0" err="1"/>
              <a:t>koplietojiet</a:t>
            </a:r>
            <a:r>
              <a:rPr lang="en-US" dirty="0"/>
              <a:t> </a:t>
            </a:r>
            <a:r>
              <a:rPr lang="en-US" dirty="0" err="1"/>
              <a:t>tos</a:t>
            </a:r>
            <a:r>
              <a:rPr lang="en-US" dirty="0"/>
              <a:t>, </a:t>
            </a:r>
            <a:r>
              <a:rPr lang="en-US" dirty="0" err="1"/>
              <a:t>izmantojot</a:t>
            </a:r>
            <a:r>
              <a:rPr lang="en-US" dirty="0"/>
              <a:t> SharePoint </a:t>
            </a:r>
            <a:r>
              <a:rPr lang="en-US" dirty="0" err="1"/>
              <a:t>integrāciju</a:t>
            </a:r>
            <a:r>
              <a:rPr lang="en-US" dirty="0"/>
              <a:t> </a:t>
            </a:r>
            <a:r>
              <a:rPr lang="en-US" dirty="0" err="1"/>
              <a:t>vietnē</a:t>
            </a:r>
            <a:r>
              <a:rPr lang="en-US" dirty="0"/>
              <a:t> Teams. SharePoint </a:t>
            </a:r>
            <a:r>
              <a:rPr lang="en-US" dirty="0" err="1"/>
              <a:t>ir</a:t>
            </a:r>
            <a:r>
              <a:rPr lang="en-US" dirty="0"/>
              <a:t> </a:t>
            </a:r>
            <a:r>
              <a:rPr lang="en-US" dirty="0" err="1"/>
              <a:t>tīmeklī</a:t>
            </a:r>
            <a:r>
              <a:rPr lang="en-US" dirty="0"/>
              <a:t> </a:t>
            </a:r>
            <a:r>
              <a:rPr lang="en-US" dirty="0" err="1"/>
              <a:t>balstīta</a:t>
            </a:r>
            <a:r>
              <a:rPr lang="en-US" dirty="0"/>
              <a:t> </a:t>
            </a:r>
            <a:r>
              <a:rPr lang="en-US" dirty="0" err="1"/>
              <a:t>sadarbības</a:t>
            </a:r>
            <a:r>
              <a:rPr lang="en-US" dirty="0"/>
              <a:t> </a:t>
            </a:r>
            <a:r>
              <a:rPr lang="en-US" dirty="0" err="1"/>
              <a:t>platforma</a:t>
            </a:r>
            <a:r>
              <a:rPr lang="en-US" dirty="0"/>
              <a:t>, </a:t>
            </a:r>
            <a:r>
              <a:rPr lang="en-US" dirty="0" err="1"/>
              <a:t>kura</a:t>
            </a:r>
            <a:r>
              <a:rPr lang="en-US" dirty="0"/>
              <a:t> </a:t>
            </a:r>
            <a:r>
              <a:rPr lang="en-US" dirty="0" err="1"/>
              <a:t>brīvi</a:t>
            </a:r>
            <a:r>
              <a:rPr lang="en-US" dirty="0"/>
              <a:t> </a:t>
            </a:r>
            <a:r>
              <a:rPr lang="en-US" dirty="0" err="1"/>
              <a:t>integrējas</a:t>
            </a:r>
            <a:r>
              <a:rPr lang="en-US" dirty="0"/>
              <a:t> </a:t>
            </a:r>
            <a:r>
              <a:rPr lang="en-US" dirty="0" err="1"/>
              <a:t>ar</a:t>
            </a:r>
            <a:r>
              <a:rPr lang="en-US" dirty="0"/>
              <a:t> Microsoft Office.</a:t>
            </a:r>
            <a:endParaRPr lang="hr-BA" dirty="0"/>
          </a:p>
          <a:p>
            <a:r>
              <a:rPr lang="en-US" dirty="0" err="1"/>
              <a:t>Kad</a:t>
            </a:r>
            <a:r>
              <a:rPr lang="en-US" dirty="0"/>
              <a:t> </a:t>
            </a:r>
            <a:r>
              <a:rPr lang="en-US" dirty="0" err="1"/>
              <a:t>jūs</a:t>
            </a:r>
            <a:r>
              <a:rPr lang="en-US" dirty="0"/>
              <a:t> </a:t>
            </a:r>
            <a:r>
              <a:rPr lang="en-US" dirty="0" err="1"/>
              <a:t>veidojiet</a:t>
            </a:r>
            <a:r>
              <a:rPr lang="en-US" dirty="0"/>
              <a:t> </a:t>
            </a:r>
            <a:r>
              <a:rPr lang="en-US" dirty="0" err="1"/>
              <a:t>komandu</a:t>
            </a:r>
            <a:r>
              <a:rPr lang="en-US" dirty="0"/>
              <a:t> </a:t>
            </a:r>
            <a:r>
              <a:rPr lang="en-US" dirty="0" err="1"/>
              <a:t>vietnē</a:t>
            </a:r>
            <a:r>
              <a:rPr lang="en-US" dirty="0"/>
              <a:t> Teams, </a:t>
            </a:r>
            <a:r>
              <a:rPr lang="en-US" dirty="0" err="1"/>
              <a:t>jūs</a:t>
            </a:r>
            <a:r>
              <a:rPr lang="en-US" dirty="0"/>
              <a:t> </a:t>
            </a:r>
            <a:r>
              <a:rPr lang="en-US" dirty="0" err="1"/>
              <a:t>saņemiet</a:t>
            </a:r>
            <a:r>
              <a:rPr lang="en-US" dirty="0"/>
              <a:t> SharePoint </a:t>
            </a:r>
            <a:r>
              <a:rPr lang="en-US" dirty="0" err="1"/>
              <a:t>automātiski</a:t>
            </a:r>
            <a:r>
              <a:rPr lang="en-US" dirty="0"/>
              <a:t>.</a:t>
            </a:r>
            <a:r>
              <a:rPr lang="hr-BA" dirty="0"/>
              <a:t> </a:t>
            </a:r>
            <a:r>
              <a:rPr lang="en-US" dirty="0"/>
              <a:t>SharePoint </a:t>
            </a:r>
            <a:r>
              <a:rPr lang="en-US" dirty="0" err="1"/>
              <a:t>integrācija</a:t>
            </a:r>
            <a:r>
              <a:rPr lang="en-US" dirty="0"/>
              <a:t> </a:t>
            </a:r>
            <a:r>
              <a:rPr lang="en-US" dirty="0" err="1"/>
              <a:t>vietnē</a:t>
            </a:r>
            <a:r>
              <a:rPr lang="en-US" dirty="0"/>
              <a:t> Teams, </a:t>
            </a:r>
            <a:r>
              <a:rPr lang="en-US" dirty="0" err="1"/>
              <a:t>padara</a:t>
            </a:r>
            <a:r>
              <a:rPr lang="en-US" dirty="0"/>
              <a:t> </a:t>
            </a:r>
            <a:r>
              <a:rPr lang="en-US" dirty="0" err="1"/>
              <a:t>vieglu</a:t>
            </a:r>
            <a:r>
              <a:rPr lang="en-US" dirty="0"/>
              <a:t> </a:t>
            </a:r>
            <a:r>
              <a:rPr lang="en-US" dirty="0" err="1"/>
              <a:t>dalīšanos</a:t>
            </a:r>
            <a:r>
              <a:rPr lang="en-US" dirty="0"/>
              <a:t> </a:t>
            </a:r>
            <a:r>
              <a:rPr lang="en-US" dirty="0" err="1"/>
              <a:t>ar</a:t>
            </a:r>
            <a:r>
              <a:rPr lang="en-US" dirty="0"/>
              <a:t> </a:t>
            </a:r>
            <a:r>
              <a:rPr lang="en-US" dirty="0" err="1"/>
              <a:t>failiem</a:t>
            </a:r>
            <a:r>
              <a:rPr lang="en-US" dirty="0"/>
              <a:t>, to </a:t>
            </a:r>
            <a:r>
              <a:rPr lang="en-US" dirty="0" err="1"/>
              <a:t>uzglabāšanu</a:t>
            </a:r>
            <a:r>
              <a:rPr lang="en-US" dirty="0"/>
              <a:t> un </a:t>
            </a:r>
            <a:r>
              <a:rPr lang="en-US" dirty="0" err="1"/>
              <a:t>sadarbību</a:t>
            </a:r>
            <a:r>
              <a:rPr lang="en-US" dirty="0"/>
              <a:t>. </a:t>
            </a:r>
          </a:p>
          <a:p>
            <a:r>
              <a:rPr lang="en-US" dirty="0" err="1"/>
              <a:t>Lietojiet</a:t>
            </a:r>
            <a:r>
              <a:rPr lang="en-US" dirty="0"/>
              <a:t> Teams </a:t>
            </a:r>
            <a:r>
              <a:rPr lang="en-US" dirty="0" err="1"/>
              <a:t>sadarbībai</a:t>
            </a:r>
            <a:r>
              <a:rPr lang="en-US" dirty="0"/>
              <a:t> par </a:t>
            </a:r>
            <a:r>
              <a:rPr lang="en-US" dirty="0" err="1"/>
              <a:t>saturu</a:t>
            </a:r>
            <a:r>
              <a:rPr lang="en-US" dirty="0"/>
              <a:t>, </a:t>
            </a:r>
            <a:r>
              <a:rPr lang="en-US" dirty="0" err="1"/>
              <a:t>kuru</a:t>
            </a:r>
            <a:r>
              <a:rPr lang="en-US" dirty="0"/>
              <a:t> </a:t>
            </a:r>
            <a:r>
              <a:rPr lang="en-US" dirty="0" err="1"/>
              <a:t>izstrādajat</a:t>
            </a:r>
            <a:r>
              <a:rPr lang="en-US" dirty="0"/>
              <a:t> un </a:t>
            </a:r>
            <a:r>
              <a:rPr lang="en-US" dirty="0" err="1"/>
              <a:t>lietojiet</a:t>
            </a:r>
            <a:r>
              <a:rPr lang="en-US" dirty="0"/>
              <a:t> SharePoint, </a:t>
            </a:r>
            <a:r>
              <a:rPr lang="en-US" dirty="0" err="1"/>
              <a:t>lai</a:t>
            </a:r>
            <a:r>
              <a:rPr lang="en-US" dirty="0"/>
              <a:t> </a:t>
            </a:r>
            <a:r>
              <a:rPr lang="en-US" dirty="0" err="1"/>
              <a:t>pārskatītu</a:t>
            </a:r>
            <a:r>
              <a:rPr lang="en-US" dirty="0"/>
              <a:t> </a:t>
            </a:r>
            <a:r>
              <a:rPr lang="en-US" dirty="0" err="1"/>
              <a:t>saturu</a:t>
            </a:r>
            <a:r>
              <a:rPr lang="en-US" dirty="0"/>
              <a:t> un </a:t>
            </a:r>
            <a:r>
              <a:rPr lang="en-US" dirty="0" err="1"/>
              <a:t>failus</a:t>
            </a:r>
            <a:r>
              <a:rPr lang="en-US" dirty="0"/>
              <a:t>. </a:t>
            </a:r>
          </a:p>
          <a:p>
            <a:r>
              <a:rPr lang="en-US" dirty="0" err="1">
                <a:solidFill>
                  <a:srgbClr val="F9A169"/>
                </a:solidFill>
                <a:cs typeface="Calibri"/>
              </a:rPr>
              <a:t>Rīka</a:t>
            </a:r>
            <a:r>
              <a:rPr lang="en-US" dirty="0">
                <a:solidFill>
                  <a:srgbClr val="F9A169"/>
                </a:solidFill>
                <a:cs typeface="Calibri"/>
              </a:rPr>
              <a:t> </a:t>
            </a:r>
            <a:r>
              <a:rPr lang="en-US" dirty="0" err="1">
                <a:solidFill>
                  <a:srgbClr val="F9A169"/>
                </a:solidFill>
                <a:cs typeface="Calibri"/>
              </a:rPr>
              <a:t>tīmekļa</a:t>
            </a:r>
            <a:r>
              <a:rPr lang="en-US" dirty="0">
                <a:solidFill>
                  <a:srgbClr val="F9A169"/>
                </a:solidFill>
                <a:cs typeface="Calibri"/>
              </a:rPr>
              <a:t> </a:t>
            </a:r>
            <a:r>
              <a:rPr lang="en-US" dirty="0" err="1">
                <a:solidFill>
                  <a:srgbClr val="F9A169"/>
                </a:solidFill>
                <a:cs typeface="Calibri"/>
              </a:rPr>
              <a:t>vietne</a:t>
            </a:r>
            <a:r>
              <a:rPr lang="en-US" dirty="0">
                <a:solidFill>
                  <a:srgbClr val="F9A169"/>
                </a:solidFill>
                <a:cs typeface="Calibri"/>
              </a:rPr>
              <a:t>: </a:t>
            </a:r>
            <a:r>
              <a:rPr lang="en-US" dirty="0">
                <a:solidFill>
                  <a:srgbClr val="F9A169"/>
                </a:solidFill>
                <a:cs typeface="Calibri"/>
                <a:hlinkClick r:id="rId2">
                  <a:extLst>
                    <a:ext uri="{A12FA001-AC4F-418D-AE19-62706E023703}">
                      <ahyp:hlinkClr xmlns:ahyp="http://schemas.microsoft.com/office/drawing/2018/hyperlinkcolor" val="tx"/>
                    </a:ext>
                  </a:extLst>
                </a:hlinkClick>
              </a:rPr>
              <a:t>Microsoft Teams is for everyone</a:t>
            </a:r>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2525" y="309492"/>
            <a:ext cx="11102510" cy="666627"/>
          </a:xfrm>
        </p:spPr>
        <p:txBody>
          <a:bodyPr/>
          <a:lstStyle/>
          <a:p>
            <a:r>
              <a:rPr lang="en-IE" dirty="0"/>
              <a:t>Fokusā rīks: Microsoft Teams</a:t>
            </a:r>
          </a:p>
        </p:txBody>
      </p:sp>
      <p:pic>
        <p:nvPicPr>
          <p:cNvPr id="7" name="Picture 6" descr="Logo&#10;&#10;Description automatically generated">
            <a:extLst>
              <a:ext uri="{FF2B5EF4-FFF2-40B4-BE49-F238E27FC236}">
                <a16:creationId xmlns:a16="http://schemas.microsoft.com/office/drawing/2014/main" id="{9E597604-EBEA-2F2F-CB00-DF2129B2F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682" y="37673"/>
            <a:ext cx="2918608" cy="938446"/>
          </a:xfrm>
          <a:prstGeom prst="rect">
            <a:avLst/>
          </a:prstGeom>
        </p:spPr>
      </p:pic>
    </p:spTree>
    <p:extLst>
      <p:ext uri="{BB962C8B-B14F-4D97-AF65-F5344CB8AC3E}">
        <p14:creationId xmlns:p14="http://schemas.microsoft.com/office/powerpoint/2010/main" val="2697803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076420"/>
            <a:ext cx="11102510" cy="4660015"/>
          </a:xfrm>
        </p:spPr>
        <p:txBody>
          <a:bodyPr/>
          <a:lstStyle/>
          <a:p>
            <a:pPr algn="l" fontAlgn="auto"/>
            <a:r>
              <a:rPr lang="en-US" b="0" i="0" dirty="0">
                <a:solidFill>
                  <a:schemeClr val="tx1"/>
                </a:solidFill>
                <a:effectLst/>
                <a:latin typeface="-apple-system"/>
              </a:rPr>
              <a:t>Lai </a:t>
            </a:r>
            <a:r>
              <a:rPr lang="en-US" b="0" i="0" dirty="0" err="1">
                <a:solidFill>
                  <a:schemeClr val="tx1"/>
                </a:solidFill>
                <a:effectLst/>
                <a:latin typeface="-apple-system"/>
              </a:rPr>
              <a:t>pievienotos</a:t>
            </a:r>
            <a:r>
              <a:rPr lang="en-US" b="0" i="0" dirty="0">
                <a:solidFill>
                  <a:schemeClr val="tx1"/>
                </a:solidFill>
                <a:effectLst/>
                <a:latin typeface="-apple-system"/>
              </a:rPr>
              <a:t> </a:t>
            </a:r>
            <a:r>
              <a:rPr lang="en-US" b="0" i="0" dirty="0" err="1">
                <a:solidFill>
                  <a:schemeClr val="tx1"/>
                </a:solidFill>
                <a:effectLst/>
                <a:latin typeface="-apple-system"/>
              </a:rPr>
              <a:t>Linkedin</a:t>
            </a:r>
            <a:r>
              <a:rPr lang="en-US" b="0" i="0" dirty="0">
                <a:solidFill>
                  <a:schemeClr val="tx1"/>
                </a:solidFill>
                <a:effectLst/>
                <a:latin typeface="-apple-system"/>
              </a:rPr>
              <a:t> un </a:t>
            </a:r>
            <a:r>
              <a:rPr lang="en-US" b="0" i="0" dirty="0" err="1">
                <a:solidFill>
                  <a:schemeClr val="tx1"/>
                </a:solidFill>
                <a:effectLst/>
                <a:latin typeface="-apple-system"/>
              </a:rPr>
              <a:t>izveidotu</a:t>
            </a:r>
            <a:r>
              <a:rPr lang="en-US" b="0" i="0" dirty="0">
                <a:solidFill>
                  <a:schemeClr val="tx1"/>
                </a:solidFill>
                <a:effectLst/>
                <a:latin typeface="-apple-system"/>
              </a:rPr>
              <a:t> </a:t>
            </a:r>
            <a:r>
              <a:rPr lang="en-US" b="0" i="0" dirty="0" err="1">
                <a:solidFill>
                  <a:schemeClr val="tx1"/>
                </a:solidFill>
                <a:effectLst/>
                <a:latin typeface="-apple-system"/>
              </a:rPr>
              <a:t>savu</a:t>
            </a:r>
            <a:r>
              <a:rPr lang="en-US" b="0" i="0" dirty="0">
                <a:solidFill>
                  <a:schemeClr val="tx1"/>
                </a:solidFill>
                <a:effectLst/>
                <a:latin typeface="-apple-system"/>
              </a:rPr>
              <a:t> profile:</a:t>
            </a:r>
          </a:p>
          <a:p>
            <a:pPr algn="l" fontAlgn="auto"/>
            <a:r>
              <a:rPr lang="en-US" b="0" i="0" dirty="0">
                <a:solidFill>
                  <a:srgbClr val="2BBCAD"/>
                </a:solidFill>
                <a:effectLst/>
                <a:latin typeface="-apple-system"/>
              </a:rPr>
              <a:t>Step 1. </a:t>
            </a:r>
            <a:r>
              <a:rPr lang="en-US" b="0" i="0" dirty="0" err="1">
                <a:solidFill>
                  <a:srgbClr val="2BBCAD"/>
                </a:solidFill>
                <a:effectLst/>
                <a:latin typeface="-apple-system"/>
              </a:rPr>
              <a:t>solis</a:t>
            </a:r>
            <a:r>
              <a:rPr lang="en-US" b="0" i="0" dirty="0">
                <a:solidFill>
                  <a:srgbClr val="2BBCAD"/>
                </a:solidFill>
                <a:effectLst/>
                <a:latin typeface="-apple-system"/>
              </a:rPr>
              <a:t>: </a:t>
            </a:r>
            <a:r>
              <a:rPr lang="en-US" b="0" i="0" dirty="0" err="1">
                <a:solidFill>
                  <a:srgbClr val="2BBCAD"/>
                </a:solidFill>
                <a:effectLst/>
                <a:latin typeface="-apple-system"/>
              </a:rPr>
              <a:t>Pārejiet</a:t>
            </a:r>
            <a:r>
              <a:rPr lang="en-US" b="0" i="0" dirty="0">
                <a:solidFill>
                  <a:srgbClr val="2BBCAD"/>
                </a:solidFill>
                <a:effectLst/>
                <a:latin typeface="-apple-system"/>
              </a:rPr>
              <a:t> </a:t>
            </a:r>
            <a:r>
              <a:rPr lang="en-US" b="0" i="0" dirty="0" err="1">
                <a:solidFill>
                  <a:srgbClr val="2BBCAD"/>
                </a:solidFill>
                <a:effectLst/>
                <a:latin typeface="-apple-system"/>
              </a:rPr>
              <a:t>uz</a:t>
            </a:r>
            <a:r>
              <a:rPr lang="en-US" b="0" i="0" dirty="0">
                <a:solidFill>
                  <a:srgbClr val="2BBCAD"/>
                </a:solidFill>
                <a:effectLst/>
                <a:latin typeface="-apple-system"/>
              </a:rPr>
              <a:t> </a:t>
            </a:r>
            <a:r>
              <a:rPr lang="en-US" b="1" i="0" u="none" strike="noStrike" dirty="0">
                <a:solidFill>
                  <a:srgbClr val="2BBCAD"/>
                </a:solidFill>
                <a:effectLst/>
                <a:latin typeface="-apple-system"/>
                <a:hlinkClick r:id="rId2">
                  <a:extLst>
                    <a:ext uri="{A12FA001-AC4F-418D-AE19-62706E023703}">
                      <ahyp:hlinkClr xmlns:ahyp="http://schemas.microsoft.com/office/drawing/2018/hyperlinkcolor" val="tx"/>
                    </a:ext>
                  </a:extLst>
                </a:hlinkClick>
              </a:rPr>
              <a:t>LinkedIn sign up page</a:t>
            </a:r>
            <a:r>
              <a:rPr lang="en-US" b="0" i="0" dirty="0">
                <a:solidFill>
                  <a:srgbClr val="2BBCAD"/>
                </a:solidFill>
                <a:effectLst/>
                <a:latin typeface="-apple-system"/>
              </a:rPr>
              <a:t>.</a:t>
            </a:r>
          </a:p>
          <a:p>
            <a:r>
              <a:rPr lang="en-US" dirty="0" err="1">
                <a:latin typeface="-apple-system"/>
              </a:rPr>
              <a:t>Ievadiet</a:t>
            </a:r>
            <a:r>
              <a:rPr lang="en-US" dirty="0">
                <a:latin typeface="-apple-system"/>
              </a:rPr>
              <a:t> </a:t>
            </a:r>
            <a:r>
              <a:rPr lang="en-US" dirty="0" err="1">
                <a:latin typeface="-apple-system"/>
              </a:rPr>
              <a:t>savu</a:t>
            </a:r>
            <a:r>
              <a:rPr lang="en-US" dirty="0">
                <a:latin typeface="-apple-system"/>
              </a:rPr>
              <a:t> </a:t>
            </a:r>
            <a:r>
              <a:rPr lang="en-US" dirty="0" err="1">
                <a:latin typeface="-apple-system"/>
              </a:rPr>
              <a:t>vārdu</a:t>
            </a:r>
            <a:r>
              <a:rPr lang="en-US" dirty="0">
                <a:latin typeface="-apple-system"/>
              </a:rPr>
              <a:t> un </a:t>
            </a:r>
            <a:r>
              <a:rPr lang="en-US" dirty="0" err="1">
                <a:latin typeface="-apple-system"/>
              </a:rPr>
              <a:t>uzvārdu</a:t>
            </a:r>
            <a:r>
              <a:rPr lang="en-US" dirty="0">
                <a:latin typeface="-apple-system"/>
              </a:rPr>
              <a:t>, e-pasta </a:t>
            </a:r>
            <a:r>
              <a:rPr lang="en-US" dirty="0" err="1">
                <a:latin typeface="-apple-system"/>
              </a:rPr>
              <a:t>adresi</a:t>
            </a:r>
            <a:r>
              <a:rPr lang="en-US" dirty="0">
                <a:latin typeface="-apple-system"/>
              </a:rPr>
              <a:t> un </a:t>
            </a:r>
            <a:r>
              <a:rPr lang="en-US" dirty="0" err="1">
                <a:latin typeface="-apple-system"/>
              </a:rPr>
              <a:t>paroli</a:t>
            </a:r>
            <a:r>
              <a:rPr lang="en-US" dirty="0">
                <a:latin typeface="-apple-system"/>
              </a:rPr>
              <a:t>, </a:t>
            </a:r>
            <a:r>
              <a:rPr lang="en-US" dirty="0" err="1">
                <a:latin typeface="-apple-system"/>
              </a:rPr>
              <a:t>ko</a:t>
            </a:r>
            <a:r>
              <a:rPr lang="en-US" dirty="0">
                <a:latin typeface="-apple-system"/>
              </a:rPr>
              <a:t> </a:t>
            </a:r>
            <a:r>
              <a:rPr lang="en-US" dirty="0" err="1">
                <a:latin typeface="-apple-system"/>
              </a:rPr>
              <a:t>izmantosit</a:t>
            </a:r>
            <a:r>
              <a:rPr lang="en-US" dirty="0">
                <a:latin typeface="-apple-system"/>
              </a:rPr>
              <a:t>.</a:t>
            </a:r>
            <a:endParaRPr lang="en-US" b="0" i="0" dirty="0">
              <a:effectLst/>
              <a:latin typeface="-apple-system"/>
            </a:endParaRPr>
          </a:p>
          <a:p>
            <a:r>
              <a:rPr lang="en-US" b="1" i="0" dirty="0" err="1">
                <a:effectLst/>
                <a:latin typeface="-apple-system"/>
              </a:rPr>
              <a:t>Piezīme</a:t>
            </a:r>
            <a:r>
              <a:rPr lang="en-US" b="1" i="0" dirty="0">
                <a:effectLst/>
                <a:latin typeface="-apple-system"/>
              </a:rPr>
              <a:t>:</a:t>
            </a:r>
            <a:r>
              <a:rPr lang="en-US" b="0" i="0" dirty="0">
                <a:effectLst/>
                <a:latin typeface="-apple-system"/>
              </a:rPr>
              <a:t> </a:t>
            </a:r>
            <a:r>
              <a:rPr lang="lv-LV" dirty="0">
                <a:latin typeface="-apple-system"/>
              </a:rPr>
              <a:t> Veidojot profilu, jums ir </a:t>
            </a:r>
            <a:r>
              <a:rPr lang="lv-LV" b="1" u="sng" dirty="0">
                <a:solidFill>
                  <a:schemeClr val="accent5"/>
                </a:solidFill>
                <a:latin typeface="-apple-system"/>
              </a:rPr>
              <a:t>jāizmanto savs īstais vārds</a:t>
            </a:r>
            <a:r>
              <a:rPr lang="lv-LV" dirty="0">
                <a:latin typeface="-apple-system"/>
              </a:rPr>
              <a:t>. Uzņēmumu nosaukumi un pseidonīmi nav atļauti, kā paskaidrots </a:t>
            </a:r>
            <a:r>
              <a:rPr lang="lv-LV" b="1" u="sng" dirty="0">
                <a:solidFill>
                  <a:schemeClr val="accent5"/>
                </a:solidFill>
                <a:latin typeface="-apple-system"/>
              </a:rPr>
              <a:t>lietotāja līgumā</a:t>
            </a:r>
            <a:r>
              <a:rPr lang="en-US" dirty="0">
                <a:latin typeface="-apple-system"/>
              </a:rPr>
              <a:t>. </a:t>
            </a:r>
            <a:endParaRPr lang="en-US" b="0" i="0" dirty="0">
              <a:solidFill>
                <a:schemeClr val="tx1"/>
              </a:solidFill>
              <a:effectLst/>
              <a:latin typeface="-apple-system"/>
            </a:endParaRPr>
          </a:p>
          <a:p>
            <a:pPr algn="l" fontAlgn="auto"/>
            <a:r>
              <a:rPr lang="en-US" b="0" i="0" dirty="0">
                <a:solidFill>
                  <a:srgbClr val="F9A169"/>
                </a:solidFill>
                <a:effectLst/>
                <a:latin typeface="-apple-system"/>
              </a:rPr>
              <a:t>2. </a:t>
            </a:r>
            <a:r>
              <a:rPr lang="en-US" b="0" i="0" dirty="0" err="1">
                <a:solidFill>
                  <a:srgbClr val="F9A169"/>
                </a:solidFill>
                <a:effectLst/>
                <a:latin typeface="-apple-system"/>
              </a:rPr>
              <a:t>solis</a:t>
            </a:r>
            <a:r>
              <a:rPr lang="en-US" b="0" i="0" dirty="0">
                <a:solidFill>
                  <a:srgbClr val="F9A169"/>
                </a:solidFill>
                <a:effectLst/>
                <a:latin typeface="-apple-system"/>
              </a:rPr>
              <a:t>: </a:t>
            </a:r>
            <a:r>
              <a:rPr lang="en-US" b="0" i="0" dirty="0" err="1">
                <a:solidFill>
                  <a:srgbClr val="F9A169"/>
                </a:solidFill>
                <a:effectLst/>
                <a:latin typeface="-apple-system"/>
              </a:rPr>
              <a:t>Uzklikšķini</a:t>
            </a:r>
            <a:r>
              <a:rPr lang="en-US" b="0" i="0" dirty="0">
                <a:solidFill>
                  <a:srgbClr val="F9A169"/>
                </a:solidFill>
                <a:effectLst/>
                <a:latin typeface="-apple-system"/>
              </a:rPr>
              <a:t> </a:t>
            </a:r>
            <a:r>
              <a:rPr lang="en-US" b="1" i="0" dirty="0">
                <a:solidFill>
                  <a:srgbClr val="F9A169"/>
                </a:solidFill>
                <a:effectLst/>
                <a:latin typeface="-apple-system"/>
              </a:rPr>
              <a:t>Join now</a:t>
            </a:r>
            <a:r>
              <a:rPr lang="en-US" b="0" i="0" dirty="0">
                <a:solidFill>
                  <a:srgbClr val="F9A169"/>
                </a:solidFill>
                <a:effectLst/>
                <a:latin typeface="-apple-system"/>
              </a:rPr>
              <a:t>.</a:t>
            </a:r>
          </a:p>
          <a:p>
            <a:pPr algn="l" fontAlgn="auto">
              <a:buFont typeface="+mj-lt"/>
              <a:buAutoNum type="arabicPeriod"/>
            </a:pPr>
            <a:endParaRPr lang="en-US" b="0" i="0" dirty="0">
              <a:effectLst/>
              <a:latin typeface="-apple-system"/>
            </a:endParaRPr>
          </a:p>
          <a:p>
            <a:r>
              <a:rPr lang="en-US" dirty="0">
                <a:solidFill>
                  <a:srgbClr val="8D5B98"/>
                </a:solidFill>
                <a:latin typeface="-apple-system"/>
              </a:rPr>
              <a:t>3. </a:t>
            </a:r>
            <a:r>
              <a:rPr lang="en-US" dirty="0" err="1">
                <a:solidFill>
                  <a:srgbClr val="8D5B98"/>
                </a:solidFill>
                <a:latin typeface="-apple-system"/>
              </a:rPr>
              <a:t>solis</a:t>
            </a:r>
            <a:r>
              <a:rPr lang="en-US" dirty="0">
                <a:solidFill>
                  <a:srgbClr val="8D5B98"/>
                </a:solidFill>
                <a:latin typeface="-apple-system"/>
              </a:rPr>
              <a:t>: </a:t>
            </a:r>
            <a:r>
              <a:rPr lang="en-US" dirty="0" err="1">
                <a:solidFill>
                  <a:srgbClr val="8D5B98"/>
                </a:solidFill>
                <a:latin typeface="-apple-system"/>
              </a:rPr>
              <a:t>Veiciet</a:t>
            </a:r>
            <a:r>
              <a:rPr lang="en-US" dirty="0">
                <a:solidFill>
                  <a:srgbClr val="8D5B98"/>
                </a:solidFill>
                <a:latin typeface="-apple-system"/>
              </a:rPr>
              <a:t> visas </a:t>
            </a:r>
            <a:r>
              <a:rPr lang="en-US" dirty="0" err="1">
                <a:solidFill>
                  <a:srgbClr val="8D5B98"/>
                </a:solidFill>
                <a:latin typeface="-apple-system"/>
              </a:rPr>
              <a:t>papildu</a:t>
            </a:r>
            <a:r>
              <a:rPr lang="en-US" dirty="0">
                <a:solidFill>
                  <a:srgbClr val="8D5B98"/>
                </a:solidFill>
                <a:latin typeface="-apple-system"/>
              </a:rPr>
              <a:t> </a:t>
            </a:r>
            <a:r>
              <a:rPr lang="en-US" dirty="0" err="1">
                <a:solidFill>
                  <a:srgbClr val="8D5B98"/>
                </a:solidFill>
                <a:latin typeface="-apple-system"/>
              </a:rPr>
              <a:t>darbības</a:t>
            </a:r>
            <a:r>
              <a:rPr lang="en-US" dirty="0">
                <a:solidFill>
                  <a:srgbClr val="8D5B98"/>
                </a:solidFill>
                <a:latin typeface="-apple-system"/>
              </a:rPr>
              <a:t>, </a:t>
            </a:r>
            <a:r>
              <a:rPr lang="en-US" dirty="0" err="1">
                <a:solidFill>
                  <a:srgbClr val="8D5B98"/>
                </a:solidFill>
                <a:latin typeface="-apple-system"/>
              </a:rPr>
              <a:t>kā</a:t>
            </a:r>
            <a:r>
              <a:rPr lang="en-US" dirty="0">
                <a:solidFill>
                  <a:srgbClr val="8D5B98"/>
                </a:solidFill>
                <a:latin typeface="-apple-system"/>
              </a:rPr>
              <a:t> </a:t>
            </a:r>
            <a:r>
              <a:rPr lang="en-US" dirty="0" err="1">
                <a:solidFill>
                  <a:srgbClr val="8D5B98"/>
                </a:solidFill>
                <a:latin typeface="-apple-system"/>
              </a:rPr>
              <a:t>tika</a:t>
            </a:r>
            <a:r>
              <a:rPr lang="en-US" dirty="0">
                <a:solidFill>
                  <a:srgbClr val="8D5B98"/>
                </a:solidFill>
                <a:latin typeface="-apple-system"/>
              </a:rPr>
              <a:t> </a:t>
            </a:r>
            <a:r>
              <a:rPr lang="en-US" dirty="0" err="1">
                <a:solidFill>
                  <a:srgbClr val="8D5B98"/>
                </a:solidFill>
                <a:latin typeface="-apple-system"/>
              </a:rPr>
              <a:t>ieteikts</a:t>
            </a:r>
            <a:r>
              <a:rPr lang="en-US" b="0" i="0" dirty="0">
                <a:solidFill>
                  <a:srgbClr val="8D5B98"/>
                </a:solidFill>
                <a:effectLst/>
                <a:latin typeface="-apple-system"/>
              </a:rPr>
              <a:t>.</a:t>
            </a:r>
          </a:p>
          <a:p>
            <a:pPr algn="l" fontAlgn="auto"/>
            <a:endParaRPr lang="en-US" b="0" i="0" dirty="0">
              <a:solidFill>
                <a:srgbClr val="8D5B98"/>
              </a:solidFill>
              <a:effectLst/>
              <a:latin typeface="-apple-system"/>
            </a:endParaRPr>
          </a:p>
          <a:p>
            <a:r>
              <a:rPr lang="en-US" dirty="0" err="1">
                <a:solidFill>
                  <a:srgbClr val="2BBCAD"/>
                </a:solidFill>
                <a:latin typeface="-apple-system"/>
                <a:hlinkClick r:id="rId3">
                  <a:extLst>
                    <a:ext uri="{A12FA001-AC4F-418D-AE19-62706E023703}">
                      <ahyp:hlinkClr xmlns:ahyp="http://schemas.microsoft.com/office/drawing/2018/hyperlinkcolor" val="tx"/>
                    </a:ext>
                  </a:extLst>
                </a:hlinkClick>
              </a:rPr>
              <a:t>Uzklikšķiniet</a:t>
            </a:r>
            <a:r>
              <a:rPr lang="en-US" dirty="0">
                <a:solidFill>
                  <a:srgbClr val="2BBCAD"/>
                </a:solidFill>
                <a:latin typeface="-apple-system"/>
                <a:hlinkClick r:id="rId3">
                  <a:extLst>
                    <a:ext uri="{A12FA001-AC4F-418D-AE19-62706E023703}">
                      <ahyp:hlinkClr xmlns:ahyp="http://schemas.microsoft.com/office/drawing/2018/hyperlinkcolor" val="tx"/>
                    </a:ext>
                  </a:extLst>
                </a:hlinkClick>
              </a:rPr>
              <a:t> </a:t>
            </a:r>
            <a:r>
              <a:rPr lang="en-US" dirty="0" err="1">
                <a:solidFill>
                  <a:srgbClr val="2BBCAD"/>
                </a:solidFill>
                <a:latin typeface="-apple-system"/>
                <a:hlinkClick r:id="rId3">
                  <a:extLst>
                    <a:ext uri="{A12FA001-AC4F-418D-AE19-62706E023703}">
                      <ahyp:hlinkClr xmlns:ahyp="http://schemas.microsoft.com/office/drawing/2018/hyperlinkcolor" val="tx"/>
                    </a:ext>
                  </a:extLst>
                </a:hlinkClick>
              </a:rPr>
              <a:t>uz</a:t>
            </a:r>
            <a:r>
              <a:rPr lang="en-US" dirty="0">
                <a:solidFill>
                  <a:srgbClr val="2BBCAD"/>
                </a:solidFill>
                <a:latin typeface="-apple-system"/>
                <a:hlinkClick r:id="rId3">
                  <a:extLst>
                    <a:ext uri="{A12FA001-AC4F-418D-AE19-62706E023703}">
                      <ahyp:hlinkClr xmlns:ahyp="http://schemas.microsoft.com/office/drawing/2018/hyperlinkcolor" val="tx"/>
                    </a:ext>
                  </a:extLst>
                </a:hlinkClick>
              </a:rPr>
              <a:t> </a:t>
            </a:r>
            <a:r>
              <a:rPr lang="en-US" dirty="0" err="1">
                <a:solidFill>
                  <a:srgbClr val="2BBCAD"/>
                </a:solidFill>
                <a:latin typeface="-apple-system"/>
                <a:hlinkClick r:id="rId3">
                  <a:extLst>
                    <a:ext uri="{A12FA001-AC4F-418D-AE19-62706E023703}">
                      <ahyp:hlinkClr xmlns:ahyp="http://schemas.microsoft.com/office/drawing/2018/hyperlinkcolor" val="tx"/>
                    </a:ext>
                  </a:extLst>
                </a:hlinkClick>
              </a:rPr>
              <a:t>šīs</a:t>
            </a:r>
            <a:r>
              <a:rPr lang="en-US" dirty="0">
                <a:solidFill>
                  <a:srgbClr val="2BBCAD"/>
                </a:solidFill>
                <a:latin typeface="-apple-system"/>
                <a:hlinkClick r:id="rId3">
                  <a:extLst>
                    <a:ext uri="{A12FA001-AC4F-418D-AE19-62706E023703}">
                      <ahyp:hlinkClr xmlns:ahyp="http://schemas.microsoft.com/office/drawing/2018/hyperlinkcolor" val="tx"/>
                    </a:ext>
                  </a:extLst>
                </a:hlinkClick>
              </a:rPr>
              <a:t> </a:t>
            </a:r>
            <a:r>
              <a:rPr lang="en-US" dirty="0" err="1">
                <a:solidFill>
                  <a:srgbClr val="2BBCAD"/>
                </a:solidFill>
                <a:latin typeface="-apple-system"/>
                <a:hlinkClick r:id="rId3">
                  <a:extLst>
                    <a:ext uri="{A12FA001-AC4F-418D-AE19-62706E023703}">
                      <ahyp:hlinkClr xmlns:ahyp="http://schemas.microsoft.com/office/drawing/2018/hyperlinkcolor" val="tx"/>
                    </a:ext>
                  </a:extLst>
                </a:hlinkClick>
              </a:rPr>
              <a:t>saites</a:t>
            </a:r>
            <a:r>
              <a:rPr lang="en-US" dirty="0">
                <a:solidFill>
                  <a:srgbClr val="2BBCAD"/>
                </a:solidFill>
                <a:latin typeface="-apple-system"/>
                <a:hlinkClick r:id="rId3">
                  <a:extLst>
                    <a:ext uri="{A12FA001-AC4F-418D-AE19-62706E023703}">
                      <ahyp:hlinkClr xmlns:ahyp="http://schemas.microsoft.com/office/drawing/2018/hyperlinkcolor" val="tx"/>
                    </a:ext>
                  </a:extLst>
                </a:hlinkClick>
              </a:rPr>
              <a:t>, </a:t>
            </a:r>
            <a:r>
              <a:rPr lang="en-US" dirty="0" err="1">
                <a:solidFill>
                  <a:srgbClr val="2BBCAD"/>
                </a:solidFill>
                <a:latin typeface="-apple-system"/>
                <a:hlinkClick r:id="rId3">
                  <a:extLst>
                    <a:ext uri="{A12FA001-AC4F-418D-AE19-62706E023703}">
                      <ahyp:hlinkClr xmlns:ahyp="http://schemas.microsoft.com/office/drawing/2018/hyperlinkcolor" val="tx"/>
                    </a:ext>
                  </a:extLst>
                </a:hlinkClick>
              </a:rPr>
              <a:t>kā</a:t>
            </a:r>
            <a:r>
              <a:rPr lang="en-US" dirty="0">
                <a:solidFill>
                  <a:srgbClr val="2BBCAD"/>
                </a:solidFill>
                <a:latin typeface="-apple-system"/>
                <a:hlinkClick r:id="rId3">
                  <a:extLst>
                    <a:ext uri="{A12FA001-AC4F-418D-AE19-62706E023703}">
                      <ahyp:hlinkClr xmlns:ahyp="http://schemas.microsoft.com/office/drawing/2018/hyperlinkcolor" val="tx"/>
                    </a:ext>
                  </a:extLst>
                </a:hlinkClick>
              </a:rPr>
              <a:t> LinkedIn </a:t>
            </a:r>
            <a:r>
              <a:rPr lang="en-US" dirty="0" err="1">
                <a:solidFill>
                  <a:srgbClr val="2BBCAD"/>
                </a:solidFill>
                <a:latin typeface="-apple-system"/>
                <a:hlinkClick r:id="rId3">
                  <a:extLst>
                    <a:ext uri="{A12FA001-AC4F-418D-AE19-62706E023703}">
                      <ahyp:hlinkClr xmlns:ahyp="http://schemas.microsoft.com/office/drawing/2018/hyperlinkcolor" val="tx"/>
                    </a:ext>
                  </a:extLst>
                </a:hlinkClick>
              </a:rPr>
              <a:t>var</a:t>
            </a:r>
            <a:r>
              <a:rPr lang="en-US" dirty="0">
                <a:solidFill>
                  <a:srgbClr val="2BBCAD"/>
                </a:solidFill>
                <a:latin typeface="-apple-system"/>
                <a:hlinkClick r:id="rId3">
                  <a:extLst>
                    <a:ext uri="{A12FA001-AC4F-418D-AE19-62706E023703}">
                      <ahyp:hlinkClr xmlns:ahyp="http://schemas.microsoft.com/office/drawing/2018/hyperlinkcolor" val="tx"/>
                    </a:ext>
                  </a:extLst>
                </a:hlinkClick>
              </a:rPr>
              <a:t> </a:t>
            </a:r>
            <a:r>
              <a:rPr lang="en-US" dirty="0" err="1">
                <a:solidFill>
                  <a:srgbClr val="2BBCAD"/>
                </a:solidFill>
                <a:latin typeface="-apple-system"/>
                <a:hlinkClick r:id="rId3">
                  <a:extLst>
                    <a:ext uri="{A12FA001-AC4F-418D-AE19-62706E023703}">
                      <ahyp:hlinkClr xmlns:ahyp="http://schemas.microsoft.com/office/drawing/2018/hyperlinkcolor" val="tx"/>
                    </a:ext>
                  </a:extLst>
                </a:hlinkClick>
              </a:rPr>
              <a:t>Jums</a:t>
            </a:r>
            <a:r>
              <a:rPr lang="en-US" dirty="0">
                <a:solidFill>
                  <a:srgbClr val="2BBCAD"/>
                </a:solidFill>
                <a:latin typeface="-apple-system"/>
                <a:hlinkClick r:id="rId3">
                  <a:extLst>
                    <a:ext uri="{A12FA001-AC4F-418D-AE19-62706E023703}">
                      <ahyp:hlinkClr xmlns:ahyp="http://schemas.microsoft.com/office/drawing/2018/hyperlinkcolor" val="tx"/>
                    </a:ext>
                  </a:extLst>
                </a:hlinkClick>
              </a:rPr>
              <a:t>  </a:t>
            </a:r>
            <a:r>
              <a:rPr lang="en-US" dirty="0" err="1">
                <a:solidFill>
                  <a:srgbClr val="2BBCAD"/>
                </a:solidFill>
                <a:latin typeface="-apple-system"/>
                <a:hlinkClick r:id="rId3">
                  <a:extLst>
                    <a:ext uri="{A12FA001-AC4F-418D-AE19-62706E023703}">
                      <ahyp:hlinkClr xmlns:ahyp="http://schemas.microsoft.com/office/drawing/2018/hyperlinkcolor" val="tx"/>
                    </a:ext>
                  </a:extLst>
                </a:hlinkClick>
              </a:rPr>
              <a:t>palīdzēt</a:t>
            </a:r>
            <a:r>
              <a:rPr lang="en-US" dirty="0">
                <a:solidFill>
                  <a:srgbClr val="2BBCAD"/>
                </a:solidFill>
                <a:latin typeface="-apple-system"/>
              </a:rPr>
              <a:t> </a:t>
            </a:r>
            <a:r>
              <a:rPr lang="en-US" dirty="0">
                <a:hlinkClick r:id="rId3"/>
              </a:rPr>
              <a:t>https://www.linkedin.com/help/linkedin/answer/a548441</a:t>
            </a:r>
            <a:endParaRPr lang="en-US" b="0" i="0" dirty="0">
              <a:solidFill>
                <a:srgbClr val="2BBCAD"/>
              </a:solidFill>
              <a:effectLst/>
              <a:latin typeface="-apple-system"/>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normAutofit/>
          </a:bodyPr>
          <a:lstStyle/>
          <a:p>
            <a:r>
              <a:rPr lang="en-IE" dirty="0" err="1"/>
              <a:t>Fokusā</a:t>
            </a:r>
            <a:r>
              <a:rPr lang="en-IE" dirty="0"/>
              <a:t> </a:t>
            </a:r>
            <a:r>
              <a:rPr lang="en-IE" dirty="0" err="1"/>
              <a:t>rīks</a:t>
            </a:r>
            <a:r>
              <a:rPr lang="en-IE" dirty="0"/>
              <a:t>: Microsoft Team</a:t>
            </a:r>
          </a:p>
          <a:p>
            <a:endParaRPr lang="en-IE" dirty="0"/>
          </a:p>
        </p:txBody>
      </p:sp>
      <p:pic>
        <p:nvPicPr>
          <p:cNvPr id="7" name="Picture 6" descr="Logo&#10;&#10;Description automatically generated">
            <a:extLst>
              <a:ext uri="{FF2B5EF4-FFF2-40B4-BE49-F238E27FC236}">
                <a16:creationId xmlns:a16="http://schemas.microsoft.com/office/drawing/2014/main" id="{B8652765-CA8C-4375-5C4E-374AF62650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6682" y="37673"/>
            <a:ext cx="2918608" cy="938446"/>
          </a:xfrm>
          <a:prstGeom prst="rect">
            <a:avLst/>
          </a:prstGeom>
        </p:spPr>
      </p:pic>
    </p:spTree>
    <p:extLst>
      <p:ext uri="{BB962C8B-B14F-4D97-AF65-F5344CB8AC3E}">
        <p14:creationId xmlns:p14="http://schemas.microsoft.com/office/powerpoint/2010/main" val="3636497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n-US" sz="2400" dirty="0" err="1"/>
              <a:t>Skatieties</a:t>
            </a:r>
            <a:r>
              <a:rPr lang="en-US" sz="2400" dirty="0"/>
              <a:t> </a:t>
            </a:r>
            <a:r>
              <a:rPr lang="en-US" sz="2400" dirty="0" err="1"/>
              <a:t>šo</a:t>
            </a:r>
            <a:r>
              <a:rPr lang="en-US" sz="2400" dirty="0"/>
              <a:t> video, </a:t>
            </a:r>
            <a:r>
              <a:rPr lang="en-US" sz="2400" dirty="0" err="1"/>
              <a:t>kas</a:t>
            </a:r>
            <a:r>
              <a:rPr lang="en-US" sz="2400" dirty="0"/>
              <a:t> </a:t>
            </a:r>
            <a:r>
              <a:rPr lang="en-US" sz="2400" dirty="0" err="1"/>
              <a:t>ir</a:t>
            </a:r>
            <a:r>
              <a:rPr lang="en-US" sz="2400" dirty="0"/>
              <a:t> </a:t>
            </a:r>
            <a:r>
              <a:rPr lang="en-US" sz="2400" dirty="0" err="1"/>
              <a:t>pamācība</a:t>
            </a:r>
            <a:r>
              <a:rPr lang="en-US" sz="2400" dirty="0"/>
              <a:t> </a:t>
            </a:r>
            <a:r>
              <a:rPr lang="en-US" sz="2400" dirty="0" err="1"/>
              <a:t>izskaidrojot</a:t>
            </a:r>
            <a:r>
              <a:rPr lang="en-US" sz="2400" dirty="0"/>
              <a:t>, </a:t>
            </a:r>
            <a:r>
              <a:rPr lang="en-US" sz="2400" dirty="0" err="1"/>
              <a:t>kā</a:t>
            </a:r>
            <a:r>
              <a:rPr lang="en-US" sz="2400" dirty="0"/>
              <a:t> </a:t>
            </a:r>
            <a:r>
              <a:rPr lang="en-US" sz="2400" dirty="0" err="1"/>
              <a:t>lietot</a:t>
            </a:r>
            <a:r>
              <a:rPr lang="en-US" sz="2400" dirty="0"/>
              <a:t>  Microsoft Teams </a:t>
            </a:r>
            <a:r>
              <a:rPr lang="en-US" sz="2400" dirty="0" err="1"/>
              <a:t>sadarbībai</a:t>
            </a:r>
            <a:r>
              <a:rPr lang="en-US" sz="2400" dirty="0"/>
              <a:t> un </a:t>
            </a:r>
            <a:r>
              <a:rPr lang="en-US" sz="2400" dirty="0" err="1"/>
              <a:t>dokumentu</a:t>
            </a:r>
            <a:r>
              <a:rPr lang="en-US" sz="2400" dirty="0"/>
              <a:t> </a:t>
            </a:r>
            <a:r>
              <a:rPr lang="en-US" sz="2400" dirty="0" err="1"/>
              <a:t>koplietošanai</a:t>
            </a:r>
            <a:r>
              <a:rPr lang="en-US" sz="2400" dirty="0"/>
              <a:t>.</a:t>
            </a: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https://www.youtube.com/watch?v=YgG-px5XrpQ</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n-IE" dirty="0"/>
              <a:t>Video: kā sastrādāties vietnē Teams</a:t>
            </a:r>
          </a:p>
        </p:txBody>
      </p:sp>
      <p:pic>
        <p:nvPicPr>
          <p:cNvPr id="8" name="Picture 7" descr="Logo&#10;&#10;Description automatically generated">
            <a:extLst>
              <a:ext uri="{FF2B5EF4-FFF2-40B4-BE49-F238E27FC236}">
                <a16:creationId xmlns:a16="http://schemas.microsoft.com/office/drawing/2014/main" id="{07FE6A00-07C6-5BD4-48EC-0383DEE0B6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0535" y="0"/>
            <a:ext cx="2918608" cy="938446"/>
          </a:xfrm>
          <a:prstGeom prst="rect">
            <a:avLst/>
          </a:prstGeom>
        </p:spPr>
      </p:pic>
      <p:pic>
        <p:nvPicPr>
          <p:cNvPr id="4" name="Online Media 3" title="How To Use Microsoft Teams For Collaboration And Document Sharing - Microsoft Teams Tutorial 2019">
            <a:hlinkClick r:id="" action="ppaction://media"/>
            <a:extLst>
              <a:ext uri="{FF2B5EF4-FFF2-40B4-BE49-F238E27FC236}">
                <a16:creationId xmlns:a16="http://schemas.microsoft.com/office/drawing/2014/main" id="{24C3F0B6-73F6-E2EF-43BD-A7FA46003793}"/>
              </a:ext>
            </a:extLst>
          </p:cNvPr>
          <p:cNvPicPr>
            <a:picLocks noRot="1" noChangeAspect="1"/>
          </p:cNvPicPr>
          <p:nvPr>
            <a:videoFile r:link="rId1"/>
          </p:nvPr>
        </p:nvPicPr>
        <p:blipFill>
          <a:blip r:embed="rId5"/>
          <a:stretch>
            <a:fillRect/>
          </a:stretch>
        </p:blipFill>
        <p:spPr>
          <a:xfrm>
            <a:off x="7366000" y="1223694"/>
            <a:ext cx="4819237" cy="4033653"/>
          </a:xfrm>
          <a:prstGeom prst="rect">
            <a:avLst/>
          </a:prstGeom>
        </p:spPr>
      </p:pic>
      <p:pic>
        <p:nvPicPr>
          <p:cNvPr id="7" name="Graphic 6" descr="Mouse outline">
            <a:extLst>
              <a:ext uri="{FF2B5EF4-FFF2-40B4-BE49-F238E27FC236}">
                <a16:creationId xmlns:a16="http://schemas.microsoft.com/office/drawing/2014/main" id="{E2F93AD9-81E5-3054-4769-2DF45C2597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4175439" y="4140012"/>
            <a:ext cx="683699" cy="683699"/>
          </a:xfrm>
          <a:prstGeom prst="rect">
            <a:avLst/>
          </a:prstGeom>
        </p:spPr>
      </p:pic>
      <p:sp>
        <p:nvSpPr>
          <p:cNvPr id="9" name="TextBox 8">
            <a:extLst>
              <a:ext uri="{FF2B5EF4-FFF2-40B4-BE49-F238E27FC236}">
                <a16:creationId xmlns:a16="http://schemas.microsoft.com/office/drawing/2014/main" id="{FD07E3EB-775F-4C57-5746-CF1F67532867}"/>
              </a:ext>
            </a:extLst>
          </p:cNvPr>
          <p:cNvSpPr txBox="1"/>
          <p:nvPr/>
        </p:nvSpPr>
        <p:spPr>
          <a:xfrm>
            <a:off x="4865262" y="4220252"/>
            <a:ext cx="2254720" cy="954107"/>
          </a:xfrm>
          <a:prstGeom prst="rect">
            <a:avLst/>
          </a:prstGeom>
          <a:noFill/>
        </p:spPr>
        <p:txBody>
          <a:bodyPr wrap="square" rtlCol="0">
            <a:spAutoFit/>
          </a:bodyPr>
          <a:lstStyle/>
          <a:p>
            <a:r>
              <a:rPr lang="lv-LV" sz="2800" b="1" dirty="0">
                <a:solidFill>
                  <a:srgbClr val="E78631"/>
                </a:solidFill>
              </a:rPr>
              <a:t>Klikšķiniet, lai skatītos</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F950D53D-AD5B-DF69-E79D-06401DA3CE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396661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11097969" cy="706509"/>
          </a:xfrm>
        </p:spPr>
        <p:txBody>
          <a:bodyPr/>
          <a:lstStyle/>
          <a:p>
            <a:r>
              <a:rPr lang="en-IE" dirty="0" err="1"/>
              <a:t>Uzdevums</a:t>
            </a:r>
            <a:r>
              <a:rPr lang="en-IE" dirty="0"/>
              <a:t>/ </a:t>
            </a:r>
            <a:r>
              <a:rPr lang="en-IE" dirty="0" err="1"/>
              <a:t>aktivitāte</a:t>
            </a:r>
            <a:r>
              <a:rPr lang="en-IE" dirty="0"/>
              <a:t>– </a:t>
            </a:r>
            <a:r>
              <a:rPr lang="en-IE" dirty="0" err="1"/>
              <a:t>DeepL</a:t>
            </a:r>
            <a:r>
              <a:rPr lang="en-IE" dirty="0"/>
              <a:t> Translator</a:t>
            </a:r>
            <a:endParaRPr lang="en-RU" dirty="0"/>
          </a:p>
        </p:txBody>
      </p:sp>
      <p:sp>
        <p:nvSpPr>
          <p:cNvPr id="6" name="Text Placeholder 1">
            <a:extLst>
              <a:ext uri="{FF2B5EF4-FFF2-40B4-BE49-F238E27FC236}">
                <a16:creationId xmlns:a16="http://schemas.microsoft.com/office/drawing/2014/main" id="{BF9B5B93-A728-8558-DBE8-40627893A00E}"/>
              </a:ext>
            </a:extLst>
          </p:cNvPr>
          <p:cNvSpPr>
            <a:spLocks noGrp="1"/>
          </p:cNvSpPr>
          <p:nvPr>
            <p:ph type="body" sz="quarter" idx="16"/>
          </p:nvPr>
        </p:nvSpPr>
        <p:spPr>
          <a:xfrm>
            <a:off x="208248" y="1016000"/>
            <a:ext cx="11575602" cy="4938503"/>
          </a:xfrm>
        </p:spPr>
        <p:txBody>
          <a:bodyPr/>
          <a:lstStyle/>
          <a:p>
            <a:pPr marL="342900" indent="-342900">
              <a:buFont typeface="+mj-lt"/>
              <a:buAutoNum type="arabicPeriod"/>
            </a:pPr>
            <a:r>
              <a:rPr lang="lv-LV" dirty="0">
                <a:solidFill>
                  <a:schemeClr val="bg2">
                    <a:lumMod val="25000"/>
                  </a:schemeClr>
                </a:solidFill>
              </a:rPr>
              <a:t>Noklikšķiniet uz meklētājprogrammas deepl.com, lai piekļūtu vietnei</a:t>
            </a:r>
          </a:p>
          <a:p>
            <a:pPr marL="342900" indent="-342900">
              <a:buFont typeface="+mj-lt"/>
              <a:buAutoNum type="arabicPeriod"/>
            </a:pPr>
            <a:r>
              <a:rPr lang="lv-LV" dirty="0">
                <a:solidFill>
                  <a:schemeClr val="bg2">
                    <a:lumMod val="25000"/>
                  </a:schemeClr>
                </a:solidFill>
              </a:rPr>
              <a:t>Tiks parādītas divas iespējas, viena teksta tulkošanai 26 valodās; un vien</a:t>
            </a:r>
            <a:r>
              <a:rPr lang="en-US" dirty="0">
                <a:solidFill>
                  <a:schemeClr val="bg2">
                    <a:lumMod val="25000"/>
                  </a:schemeClr>
                </a:solidFill>
              </a:rPr>
              <a:t>a</a:t>
            </a:r>
            <a:r>
              <a:rPr lang="lv-LV" dirty="0">
                <a:solidFill>
                  <a:schemeClr val="bg2">
                    <a:lumMod val="25000"/>
                  </a:schemeClr>
                </a:solidFill>
              </a:rPr>
              <a:t> failu tulkošanai. Jums jāizvēlas vajadzīgā </a:t>
            </a:r>
            <a:r>
              <a:rPr lang="en-US" dirty="0" err="1">
                <a:solidFill>
                  <a:schemeClr val="bg2">
                    <a:lumMod val="25000"/>
                  </a:schemeClr>
                </a:solidFill>
              </a:rPr>
              <a:t>iespēja</a:t>
            </a:r>
            <a:r>
              <a:rPr lang="lv-LV" dirty="0">
                <a:solidFill>
                  <a:schemeClr val="bg2">
                    <a:lumMod val="25000"/>
                  </a:schemeClr>
                </a:solidFill>
              </a:rPr>
              <a:t>.</a:t>
            </a:r>
          </a:p>
          <a:p>
            <a:pPr marL="342900" indent="-342900">
              <a:buFont typeface="+mj-lt"/>
              <a:buAutoNum type="arabicPeriod"/>
            </a:pPr>
            <a:r>
              <a:rPr lang="lv-LV" dirty="0">
                <a:solidFill>
                  <a:schemeClr val="bg2">
                    <a:lumMod val="25000"/>
                  </a:schemeClr>
                </a:solidFill>
              </a:rPr>
              <a:t>Teksta tulkošanas gadījumā parādīsies divas kolonnas: pirmajā jūs ievadāt tekstu un automātiski </a:t>
            </a:r>
            <a:r>
              <a:rPr lang="en-US" dirty="0" err="1">
                <a:solidFill>
                  <a:schemeClr val="bg2">
                    <a:lumMod val="25000"/>
                  </a:schemeClr>
                </a:solidFill>
              </a:rPr>
              <a:t>tiek</a:t>
            </a:r>
            <a:r>
              <a:rPr lang="en-US" dirty="0">
                <a:solidFill>
                  <a:schemeClr val="bg2">
                    <a:lumMod val="25000"/>
                  </a:schemeClr>
                </a:solidFill>
              </a:rPr>
              <a:t> </a:t>
            </a:r>
            <a:r>
              <a:rPr lang="lv-LV" dirty="0">
                <a:solidFill>
                  <a:schemeClr val="bg2">
                    <a:lumMod val="25000"/>
                  </a:schemeClr>
                </a:solidFill>
              </a:rPr>
              <a:t>no</a:t>
            </a:r>
            <a:r>
              <a:rPr lang="en-US" dirty="0" err="1">
                <a:solidFill>
                  <a:schemeClr val="bg2">
                    <a:lumMod val="25000"/>
                  </a:schemeClr>
                </a:solidFill>
              </a:rPr>
              <a:t>teikta</a:t>
            </a:r>
            <a:r>
              <a:rPr lang="lv-LV" dirty="0">
                <a:solidFill>
                  <a:schemeClr val="bg2">
                    <a:lumMod val="25000"/>
                  </a:schemeClr>
                </a:solidFill>
              </a:rPr>
              <a:t> valod</a:t>
            </a:r>
            <a:r>
              <a:rPr lang="en-US" dirty="0">
                <a:solidFill>
                  <a:schemeClr val="bg2">
                    <a:lumMod val="25000"/>
                  </a:schemeClr>
                </a:solidFill>
              </a:rPr>
              <a:t>a</a:t>
            </a:r>
            <a:r>
              <a:rPr lang="lv-LV" dirty="0">
                <a:solidFill>
                  <a:schemeClr val="bg2">
                    <a:lumMod val="25000"/>
                  </a:schemeClr>
                </a:solidFill>
              </a:rPr>
              <a:t>. Labajā kolonnā ir jāizvēlas valoda, kurā vēlaties t</a:t>
            </a:r>
            <a:r>
              <a:rPr lang="en-US" dirty="0" err="1">
                <a:solidFill>
                  <a:schemeClr val="bg2">
                    <a:lumMod val="25000"/>
                  </a:schemeClr>
                </a:solidFill>
              </a:rPr>
              <a:t>ekstu</a:t>
            </a:r>
            <a:r>
              <a:rPr lang="lv-LV" dirty="0">
                <a:solidFill>
                  <a:schemeClr val="bg2">
                    <a:lumMod val="25000"/>
                  </a:schemeClr>
                </a:solidFill>
              </a:rPr>
              <a:t> tulkot. Tulkojums būs automātisks. Šīs kolonnas apakšā ir ikonas, kas ļauj kopēt tulkojumu un kopīgot to. Lai veiktu šo darbību, jums tikai jānoklikšķina uz t</a:t>
            </a:r>
            <a:r>
              <a:rPr lang="en-US" dirty="0">
                <a:solidFill>
                  <a:schemeClr val="bg2">
                    <a:lumMod val="25000"/>
                  </a:schemeClr>
                </a:solidFill>
              </a:rPr>
              <a:t>ā</a:t>
            </a:r>
            <a:r>
              <a:rPr lang="lv-LV" dirty="0">
                <a:solidFill>
                  <a:schemeClr val="bg2">
                    <a:lumMod val="25000"/>
                  </a:schemeClr>
                </a:solidFill>
              </a:rPr>
              <a:t>m.</a:t>
            </a:r>
          </a:p>
          <a:p>
            <a:pPr marL="342900" indent="-342900">
              <a:buFont typeface="+mj-lt"/>
              <a:buAutoNum type="arabicPeriod"/>
            </a:pPr>
            <a:r>
              <a:rPr lang="lv-LV" dirty="0">
                <a:solidFill>
                  <a:schemeClr val="bg2">
                    <a:lumMod val="25000"/>
                  </a:schemeClr>
                </a:solidFill>
              </a:rPr>
              <a:t>Ja vēlamies tulkot failu, šī darbība būs jāizvēlas augšpusē. Tulkojamie faili ir jāvelk vai jāatlasa no mapes, kurā tie ir saglabāti datorā. Tulkojums būs automātisks. Labās kolonnas apakšā ir ikonas, kas ļauj kopēt tulkojumu un kopīgot to. Lai veiktu šo darbību, jums tikai jānoklikšķina uz tiem.</a:t>
            </a:r>
          </a:p>
          <a:p>
            <a:pPr marL="342900" indent="-342900">
              <a:buFont typeface="+mj-lt"/>
              <a:buAutoNum type="arabicPeriod"/>
            </a:pPr>
            <a:r>
              <a:rPr lang="lv-LV" dirty="0">
                <a:solidFill>
                  <a:schemeClr val="bg2">
                    <a:lumMod val="25000"/>
                  </a:schemeClr>
                </a:solidFill>
              </a:rPr>
              <a:t>Izmantojot šo rīku, jūs varēsiet vieglāk sazināties un saprast saturu svešvalodās.</a:t>
            </a:r>
            <a:endParaRPr lang="en-RU" dirty="0">
              <a:solidFill>
                <a:schemeClr val="tx1"/>
              </a:solidFill>
            </a:endParaRPr>
          </a:p>
        </p:txBody>
      </p:sp>
    </p:spTree>
    <p:extLst>
      <p:ext uri="{BB962C8B-B14F-4D97-AF65-F5344CB8AC3E}">
        <p14:creationId xmlns:p14="http://schemas.microsoft.com/office/powerpoint/2010/main" val="179625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en-IE" dirty="0"/>
              <a:t>4. tēma: Etiķete un jūsu digitālās identitātes pārvaldīšana</a:t>
            </a:r>
          </a:p>
          <a:p>
            <a:endParaRPr lang="en-IE" dirty="0"/>
          </a:p>
        </p:txBody>
      </p:sp>
      <p:pic>
        <p:nvPicPr>
          <p:cNvPr id="12" name="Picture Placeholder 11">
            <a:extLst>
              <a:ext uri="{FF2B5EF4-FFF2-40B4-BE49-F238E27FC236}">
                <a16:creationId xmlns:a16="http://schemas.microsoft.com/office/drawing/2014/main" id="{A9207EEB-8BB7-6244-5A22-BAB35F0F23E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3" b="12793"/>
          <a:stretch>
            <a:fillRect/>
          </a:stretch>
        </p:blipFill>
        <p:spPr/>
      </p:pic>
    </p:spTree>
    <p:extLst>
      <p:ext uri="{BB962C8B-B14F-4D97-AF65-F5344CB8AC3E}">
        <p14:creationId xmlns:p14="http://schemas.microsoft.com/office/powerpoint/2010/main" val="2439081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195379" y="1111819"/>
            <a:ext cx="11200568" cy="5154764"/>
          </a:xfrm>
        </p:spPr>
        <p:txBody>
          <a:bodyPr/>
          <a:lstStyle/>
          <a:p>
            <a:r>
              <a:rPr lang="en-US" sz="2200" dirty="0" err="1">
                <a:solidFill>
                  <a:schemeClr val="accent6"/>
                </a:solidFill>
              </a:rPr>
              <a:t>Pirms</a:t>
            </a:r>
            <a:r>
              <a:rPr lang="en-US" sz="2200" dirty="0">
                <a:solidFill>
                  <a:schemeClr val="accent6"/>
                </a:solidFill>
              </a:rPr>
              <a:t> </a:t>
            </a:r>
            <a:r>
              <a:rPr lang="en-US" sz="2200" dirty="0" err="1">
                <a:solidFill>
                  <a:schemeClr val="accent6"/>
                </a:solidFill>
              </a:rPr>
              <a:t>uzsākam</a:t>
            </a:r>
            <a:r>
              <a:rPr lang="en-US" sz="2200" dirty="0">
                <a:solidFill>
                  <a:schemeClr val="accent6"/>
                </a:solidFill>
              </a:rPr>
              <a:t> 4.tēmu, </a:t>
            </a:r>
            <a:r>
              <a:rPr lang="en-US" sz="2200" dirty="0" err="1">
                <a:solidFill>
                  <a:schemeClr val="accent6"/>
                </a:solidFill>
              </a:rPr>
              <a:t>dažas</a:t>
            </a:r>
            <a:r>
              <a:rPr lang="en-US" sz="2200" dirty="0">
                <a:solidFill>
                  <a:schemeClr val="accent6"/>
                </a:solidFill>
              </a:rPr>
              <a:t> </a:t>
            </a:r>
            <a:r>
              <a:rPr lang="en-US" sz="2200" dirty="0" err="1">
                <a:solidFill>
                  <a:schemeClr val="accent6"/>
                </a:solidFill>
              </a:rPr>
              <a:t>noderīgas</a:t>
            </a:r>
            <a:r>
              <a:rPr lang="en-US" sz="2200" dirty="0">
                <a:solidFill>
                  <a:schemeClr val="accent6"/>
                </a:solidFill>
              </a:rPr>
              <a:t> </a:t>
            </a:r>
            <a:r>
              <a:rPr lang="en-US" sz="2200" dirty="0" err="1">
                <a:solidFill>
                  <a:schemeClr val="accent6"/>
                </a:solidFill>
              </a:rPr>
              <a:t>definīcijas</a:t>
            </a:r>
            <a:r>
              <a:rPr lang="en-US" sz="2200" dirty="0">
                <a:solidFill>
                  <a:schemeClr val="accent6"/>
                </a:solidFill>
              </a:rPr>
              <a:t> </a:t>
            </a:r>
            <a:r>
              <a:rPr lang="en-US" sz="2200" dirty="0" err="1">
                <a:solidFill>
                  <a:schemeClr val="accent6"/>
                </a:solidFill>
              </a:rPr>
              <a:t>palīdzēs</a:t>
            </a:r>
            <a:r>
              <a:rPr lang="en-US" sz="2200" dirty="0">
                <a:solidFill>
                  <a:schemeClr val="accent6"/>
                </a:solidFill>
              </a:rPr>
              <a:t> </a:t>
            </a:r>
            <a:r>
              <a:rPr lang="en-US" sz="2200" dirty="0" err="1">
                <a:solidFill>
                  <a:schemeClr val="accent6"/>
                </a:solidFill>
              </a:rPr>
              <a:t>jums</a:t>
            </a:r>
            <a:r>
              <a:rPr lang="en-US" sz="2200" dirty="0">
                <a:solidFill>
                  <a:schemeClr val="accent6"/>
                </a:solidFill>
              </a:rPr>
              <a:t> </a:t>
            </a:r>
            <a:r>
              <a:rPr lang="en-US" sz="2200" dirty="0" err="1">
                <a:solidFill>
                  <a:schemeClr val="accent6"/>
                </a:solidFill>
              </a:rPr>
              <a:t>saprast</a:t>
            </a:r>
            <a:r>
              <a:rPr lang="en-US" sz="2200" dirty="0">
                <a:solidFill>
                  <a:schemeClr val="accent6"/>
                </a:solidFill>
              </a:rPr>
              <a:t> </a:t>
            </a:r>
            <a:r>
              <a:rPr lang="en-US" sz="2200" dirty="0" err="1">
                <a:solidFill>
                  <a:schemeClr val="accent6"/>
                </a:solidFill>
              </a:rPr>
              <a:t>šī</a:t>
            </a:r>
            <a:r>
              <a:rPr lang="en-US" sz="2200" dirty="0">
                <a:solidFill>
                  <a:schemeClr val="accent6"/>
                </a:solidFill>
              </a:rPr>
              <a:t> </a:t>
            </a:r>
            <a:r>
              <a:rPr lang="en-US" sz="2200" dirty="0" err="1">
                <a:solidFill>
                  <a:schemeClr val="accent6"/>
                </a:solidFill>
              </a:rPr>
              <a:t>moduļa</a:t>
            </a:r>
            <a:r>
              <a:rPr lang="en-US" sz="2200" dirty="0">
                <a:solidFill>
                  <a:schemeClr val="accent6"/>
                </a:solidFill>
              </a:rPr>
              <a:t> </a:t>
            </a:r>
            <a:r>
              <a:rPr lang="en-US" sz="2200" dirty="0" err="1">
                <a:solidFill>
                  <a:schemeClr val="accent6"/>
                </a:solidFill>
              </a:rPr>
              <a:t>informāciju</a:t>
            </a:r>
            <a:r>
              <a:rPr lang="en-US" sz="2200" dirty="0">
                <a:solidFill>
                  <a:schemeClr val="accent6"/>
                </a:solidFill>
              </a:rPr>
              <a:t>. </a:t>
            </a:r>
          </a:p>
          <a:p>
            <a:r>
              <a:rPr lang="en-US" sz="2200" b="1" dirty="0" err="1">
                <a:solidFill>
                  <a:schemeClr val="accent6"/>
                </a:solidFill>
              </a:rPr>
              <a:t>Etiķete</a:t>
            </a:r>
            <a:r>
              <a:rPr lang="en-US" sz="2200" dirty="0">
                <a:solidFill>
                  <a:schemeClr val="accent6"/>
                </a:solidFill>
              </a:rPr>
              <a:t> </a:t>
            </a:r>
            <a:r>
              <a:rPr lang="en-US" sz="2200" dirty="0" err="1">
                <a:solidFill>
                  <a:schemeClr val="accent6"/>
                </a:solidFill>
              </a:rPr>
              <a:t>ir</a:t>
            </a:r>
            <a:r>
              <a:rPr lang="en-US" sz="2200" dirty="0">
                <a:solidFill>
                  <a:schemeClr val="accent6"/>
                </a:solidFill>
              </a:rPr>
              <a:t> </a:t>
            </a:r>
            <a:r>
              <a:rPr lang="en-US" sz="2200" dirty="0" err="1">
                <a:solidFill>
                  <a:schemeClr val="accent6"/>
                </a:solidFill>
              </a:rPr>
              <a:t>saīsināta</a:t>
            </a:r>
            <a:r>
              <a:rPr lang="en-US" sz="2200" dirty="0">
                <a:solidFill>
                  <a:schemeClr val="accent6"/>
                </a:solidFill>
              </a:rPr>
              <a:t> </a:t>
            </a:r>
            <a:r>
              <a:rPr lang="en-US" sz="2200" dirty="0" err="1">
                <a:solidFill>
                  <a:schemeClr val="accent6"/>
                </a:solidFill>
              </a:rPr>
              <a:t>frāze</a:t>
            </a:r>
            <a:r>
              <a:rPr lang="en-US" sz="2200" dirty="0">
                <a:solidFill>
                  <a:schemeClr val="accent6"/>
                </a:solidFill>
              </a:rPr>
              <a:t> "</a:t>
            </a:r>
            <a:r>
              <a:rPr lang="en-US" sz="2200" dirty="0" err="1">
                <a:solidFill>
                  <a:schemeClr val="accent6"/>
                </a:solidFill>
              </a:rPr>
              <a:t>Interneta</a:t>
            </a:r>
            <a:r>
              <a:rPr lang="en-US" sz="2200" dirty="0">
                <a:solidFill>
                  <a:schemeClr val="accent6"/>
                </a:solidFill>
              </a:rPr>
              <a:t> </a:t>
            </a:r>
            <a:r>
              <a:rPr lang="en-US" sz="2200" dirty="0" err="1">
                <a:solidFill>
                  <a:schemeClr val="accent6"/>
                </a:solidFill>
              </a:rPr>
              <a:t>etiķete</a:t>
            </a:r>
            <a:r>
              <a:rPr lang="en-US" sz="2200" dirty="0">
                <a:solidFill>
                  <a:schemeClr val="accent6"/>
                </a:solidFill>
              </a:rPr>
              <a:t>”. </a:t>
            </a:r>
            <a:r>
              <a:rPr lang="en-US" sz="2200" dirty="0" err="1">
                <a:solidFill>
                  <a:schemeClr val="accent6"/>
                </a:solidFill>
              </a:rPr>
              <a:t>Etiķete</a:t>
            </a:r>
            <a:r>
              <a:rPr lang="en-US" sz="2200" dirty="0">
                <a:solidFill>
                  <a:schemeClr val="accent6"/>
                </a:solidFill>
              </a:rPr>
              <a:t> </a:t>
            </a:r>
            <a:r>
              <a:rPr lang="en-US" sz="2200" dirty="0" err="1">
                <a:solidFill>
                  <a:schemeClr val="accent6"/>
                </a:solidFill>
              </a:rPr>
              <a:t>ir</a:t>
            </a:r>
            <a:r>
              <a:rPr lang="en-US" sz="2200" dirty="0">
                <a:solidFill>
                  <a:schemeClr val="accent6"/>
                </a:solidFill>
              </a:rPr>
              <a:t> </a:t>
            </a:r>
            <a:r>
              <a:rPr lang="en-US" sz="2200" dirty="0" err="1">
                <a:solidFill>
                  <a:schemeClr val="accent6"/>
                </a:solidFill>
              </a:rPr>
              <a:t>kā</a:t>
            </a:r>
            <a:r>
              <a:rPr lang="en-US" sz="2200" dirty="0">
                <a:solidFill>
                  <a:schemeClr val="accent6"/>
                </a:solidFill>
              </a:rPr>
              <a:t> </a:t>
            </a:r>
            <a:r>
              <a:rPr lang="en-US" sz="2200" dirty="0" err="1">
                <a:solidFill>
                  <a:schemeClr val="accent6"/>
                </a:solidFill>
              </a:rPr>
              <a:t>kods</a:t>
            </a:r>
            <a:r>
              <a:rPr lang="en-US" sz="2200" dirty="0">
                <a:solidFill>
                  <a:schemeClr val="accent6"/>
                </a:solidFill>
              </a:rPr>
              <a:t> </a:t>
            </a:r>
            <a:r>
              <a:rPr lang="en-US" sz="2200" dirty="0" err="1">
                <a:solidFill>
                  <a:schemeClr val="accent6"/>
                </a:solidFill>
              </a:rPr>
              <a:t>pieklājīgai</a:t>
            </a:r>
            <a:r>
              <a:rPr lang="en-US" sz="2200" dirty="0">
                <a:solidFill>
                  <a:schemeClr val="accent6"/>
                </a:solidFill>
              </a:rPr>
              <a:t> </a:t>
            </a:r>
            <a:r>
              <a:rPr lang="en-US" sz="2200" dirty="0" err="1">
                <a:solidFill>
                  <a:schemeClr val="accent6"/>
                </a:solidFill>
              </a:rPr>
              <a:t>uzvedībai</a:t>
            </a:r>
            <a:r>
              <a:rPr lang="en-US" sz="2200" dirty="0">
                <a:solidFill>
                  <a:schemeClr val="accent6"/>
                </a:solidFill>
              </a:rPr>
              <a:t> </a:t>
            </a:r>
            <a:r>
              <a:rPr lang="en-US" sz="2200" dirty="0" err="1">
                <a:solidFill>
                  <a:schemeClr val="accent6"/>
                </a:solidFill>
              </a:rPr>
              <a:t>sabiedrībā</a:t>
            </a:r>
            <a:r>
              <a:rPr lang="en-US" sz="2200" dirty="0">
                <a:solidFill>
                  <a:schemeClr val="accent6"/>
                </a:solidFill>
              </a:rPr>
              <a:t>, </a:t>
            </a:r>
            <a:r>
              <a:rPr lang="en-US" sz="2200" dirty="0" err="1">
                <a:solidFill>
                  <a:schemeClr val="accent6"/>
                </a:solidFill>
              </a:rPr>
              <a:t>interneta</a:t>
            </a:r>
            <a:r>
              <a:rPr lang="en-US" sz="2200" dirty="0">
                <a:solidFill>
                  <a:schemeClr val="accent6"/>
                </a:solidFill>
              </a:rPr>
              <a:t> </a:t>
            </a:r>
            <a:r>
              <a:rPr lang="en-US" sz="2200" dirty="0" err="1">
                <a:solidFill>
                  <a:schemeClr val="accent6"/>
                </a:solidFill>
              </a:rPr>
              <a:t>etiķete</a:t>
            </a:r>
            <a:r>
              <a:rPr lang="en-US" sz="2200" dirty="0">
                <a:solidFill>
                  <a:schemeClr val="accent6"/>
                </a:solidFill>
              </a:rPr>
              <a:t> </a:t>
            </a:r>
            <a:r>
              <a:rPr lang="en-US" sz="2200" dirty="0" err="1">
                <a:solidFill>
                  <a:schemeClr val="accent6"/>
                </a:solidFill>
              </a:rPr>
              <a:t>ir</a:t>
            </a:r>
            <a:r>
              <a:rPr lang="en-US" sz="2200" dirty="0">
                <a:solidFill>
                  <a:schemeClr val="accent6"/>
                </a:solidFill>
              </a:rPr>
              <a:t> </a:t>
            </a:r>
            <a:r>
              <a:rPr lang="en-US" sz="2200" dirty="0" err="1">
                <a:solidFill>
                  <a:schemeClr val="accent6"/>
                </a:solidFill>
              </a:rPr>
              <a:t>kods</a:t>
            </a:r>
            <a:r>
              <a:rPr lang="en-US" sz="2200" dirty="0">
                <a:solidFill>
                  <a:schemeClr val="accent6"/>
                </a:solidFill>
              </a:rPr>
              <a:t> </a:t>
            </a:r>
            <a:r>
              <a:rPr lang="en-US" sz="2200" dirty="0" err="1">
                <a:solidFill>
                  <a:schemeClr val="accent6"/>
                </a:solidFill>
              </a:rPr>
              <a:t>labai</a:t>
            </a:r>
            <a:r>
              <a:rPr lang="en-US" sz="2200" dirty="0">
                <a:solidFill>
                  <a:schemeClr val="accent6"/>
                </a:solidFill>
              </a:rPr>
              <a:t> </a:t>
            </a:r>
            <a:r>
              <a:rPr lang="en-US" sz="2200" dirty="0" err="1">
                <a:solidFill>
                  <a:schemeClr val="accent6"/>
                </a:solidFill>
              </a:rPr>
              <a:t>uzvedībai</a:t>
            </a:r>
            <a:r>
              <a:rPr lang="en-US" sz="2200" dirty="0">
                <a:solidFill>
                  <a:schemeClr val="accent6"/>
                </a:solidFill>
              </a:rPr>
              <a:t> </a:t>
            </a:r>
            <a:r>
              <a:rPr lang="en-US" sz="2200" dirty="0" err="1">
                <a:solidFill>
                  <a:schemeClr val="accent6"/>
                </a:solidFill>
              </a:rPr>
              <a:t>tīmeklī</a:t>
            </a:r>
            <a:r>
              <a:rPr lang="en-US" sz="2200" dirty="0">
                <a:solidFill>
                  <a:schemeClr val="accent6"/>
                </a:solidFill>
              </a:rPr>
              <a:t>. </a:t>
            </a:r>
            <a:r>
              <a:rPr lang="en-US" sz="2200" dirty="0" err="1">
                <a:solidFill>
                  <a:schemeClr val="accent6"/>
                </a:solidFill>
              </a:rPr>
              <a:t>Tā</a:t>
            </a:r>
            <a:r>
              <a:rPr lang="en-US" sz="2200" dirty="0">
                <a:solidFill>
                  <a:schemeClr val="accent6"/>
                </a:solidFill>
              </a:rPr>
              <a:t> </a:t>
            </a:r>
            <a:r>
              <a:rPr lang="en-US" sz="2200" dirty="0" err="1">
                <a:solidFill>
                  <a:schemeClr val="accent6"/>
                </a:solidFill>
              </a:rPr>
              <a:t>ietver</a:t>
            </a:r>
            <a:r>
              <a:rPr lang="en-US" sz="2200" dirty="0">
                <a:solidFill>
                  <a:schemeClr val="accent6"/>
                </a:solidFill>
              </a:rPr>
              <a:t> </a:t>
            </a:r>
            <a:r>
              <a:rPr lang="en-US" sz="2200" dirty="0" err="1">
                <a:solidFill>
                  <a:schemeClr val="accent6"/>
                </a:solidFill>
              </a:rPr>
              <a:t>vairākus</a:t>
            </a:r>
            <a:r>
              <a:rPr lang="en-US" sz="2200" dirty="0">
                <a:solidFill>
                  <a:schemeClr val="accent6"/>
                </a:solidFill>
              </a:rPr>
              <a:t> </a:t>
            </a:r>
            <a:r>
              <a:rPr lang="en-US" sz="2200" dirty="0" err="1">
                <a:solidFill>
                  <a:schemeClr val="accent6"/>
                </a:solidFill>
              </a:rPr>
              <a:t>interneta</a:t>
            </a:r>
            <a:r>
              <a:rPr lang="en-US" sz="2200" dirty="0">
                <a:solidFill>
                  <a:schemeClr val="accent6"/>
                </a:solidFill>
              </a:rPr>
              <a:t> </a:t>
            </a:r>
            <a:r>
              <a:rPr lang="en-US" sz="2200" dirty="0" err="1">
                <a:solidFill>
                  <a:schemeClr val="accent6"/>
                </a:solidFill>
              </a:rPr>
              <a:t>aspektus</a:t>
            </a:r>
            <a:r>
              <a:rPr lang="en-US" sz="2200" dirty="0">
                <a:solidFill>
                  <a:schemeClr val="accent6"/>
                </a:solidFill>
              </a:rPr>
              <a:t>, </a:t>
            </a:r>
            <a:r>
              <a:rPr lang="en-US" sz="2200" dirty="0" err="1">
                <a:solidFill>
                  <a:schemeClr val="accent6"/>
                </a:solidFill>
              </a:rPr>
              <a:t>tādus</a:t>
            </a:r>
            <a:r>
              <a:rPr lang="en-US" sz="2200" dirty="0">
                <a:solidFill>
                  <a:schemeClr val="accent6"/>
                </a:solidFill>
              </a:rPr>
              <a:t> </a:t>
            </a:r>
            <a:r>
              <a:rPr lang="en-US" sz="2200" dirty="0" err="1">
                <a:solidFill>
                  <a:schemeClr val="accent6"/>
                </a:solidFill>
              </a:rPr>
              <a:t>kā</a:t>
            </a:r>
            <a:r>
              <a:rPr lang="en-US" sz="2200" dirty="0">
                <a:solidFill>
                  <a:schemeClr val="accent6"/>
                </a:solidFill>
              </a:rPr>
              <a:t> e-pasts, </a:t>
            </a:r>
            <a:r>
              <a:rPr lang="en-US" sz="2200" dirty="0" err="1">
                <a:solidFill>
                  <a:schemeClr val="accent6"/>
                </a:solidFill>
              </a:rPr>
              <a:t>tiešsaistes</a:t>
            </a:r>
            <a:r>
              <a:rPr lang="en-US" sz="2200" dirty="0">
                <a:solidFill>
                  <a:schemeClr val="accent6"/>
                </a:solidFill>
              </a:rPr>
              <a:t> </a:t>
            </a:r>
            <a:r>
              <a:rPr lang="en-US" sz="2200" dirty="0" err="1">
                <a:solidFill>
                  <a:schemeClr val="accent6"/>
                </a:solidFill>
              </a:rPr>
              <a:t>tērzēšana</a:t>
            </a:r>
            <a:r>
              <a:rPr lang="en-US" sz="2200" dirty="0">
                <a:solidFill>
                  <a:schemeClr val="accent6"/>
                </a:solidFill>
              </a:rPr>
              <a:t>, </a:t>
            </a:r>
            <a:r>
              <a:rPr lang="en-US" sz="2200" dirty="0" err="1">
                <a:solidFill>
                  <a:schemeClr val="accent6"/>
                </a:solidFill>
              </a:rPr>
              <a:t>sociālie</a:t>
            </a:r>
            <a:r>
              <a:rPr lang="en-US" sz="2200" dirty="0">
                <a:solidFill>
                  <a:schemeClr val="accent6"/>
                </a:solidFill>
              </a:rPr>
              <a:t> </a:t>
            </a:r>
            <a:r>
              <a:rPr lang="en-US" sz="2200" dirty="0" err="1">
                <a:solidFill>
                  <a:schemeClr val="accent6"/>
                </a:solidFill>
              </a:rPr>
              <a:t>mediji</a:t>
            </a:r>
            <a:r>
              <a:rPr lang="en-US" sz="2200" dirty="0">
                <a:solidFill>
                  <a:schemeClr val="accent6"/>
                </a:solidFill>
              </a:rPr>
              <a:t>, </a:t>
            </a:r>
            <a:r>
              <a:rPr lang="en-US" sz="2200" dirty="0" err="1">
                <a:solidFill>
                  <a:schemeClr val="accent6"/>
                </a:solidFill>
              </a:rPr>
              <a:t>tīmekļa</a:t>
            </a:r>
            <a:r>
              <a:rPr lang="en-US" sz="2200" dirty="0">
                <a:solidFill>
                  <a:schemeClr val="accent6"/>
                </a:solidFill>
              </a:rPr>
              <a:t> </a:t>
            </a:r>
            <a:r>
              <a:rPr lang="en-US" sz="2200" dirty="0" err="1">
                <a:solidFill>
                  <a:schemeClr val="accent6"/>
                </a:solidFill>
              </a:rPr>
              <a:t>forumi</a:t>
            </a:r>
            <a:r>
              <a:rPr lang="en-US" sz="2200" dirty="0">
                <a:solidFill>
                  <a:schemeClr val="accent6"/>
                </a:solidFill>
              </a:rPr>
              <a:t>, </a:t>
            </a:r>
            <a:r>
              <a:rPr lang="en-US" sz="2200" dirty="0" err="1">
                <a:solidFill>
                  <a:schemeClr val="accent6"/>
                </a:solidFill>
              </a:rPr>
              <a:t>komentāri</a:t>
            </a:r>
            <a:r>
              <a:rPr lang="en-US" sz="2200" dirty="0">
                <a:solidFill>
                  <a:schemeClr val="accent6"/>
                </a:solidFill>
              </a:rPr>
              <a:t> </a:t>
            </a:r>
            <a:r>
              <a:rPr lang="en-US" sz="2200" dirty="0" err="1">
                <a:solidFill>
                  <a:schemeClr val="accent6"/>
                </a:solidFill>
              </a:rPr>
              <a:t>tīmekļa</a:t>
            </a:r>
            <a:r>
              <a:rPr lang="en-US" sz="2200" dirty="0">
                <a:solidFill>
                  <a:schemeClr val="accent6"/>
                </a:solidFill>
              </a:rPr>
              <a:t> </a:t>
            </a:r>
            <a:r>
              <a:rPr lang="en-US" sz="2200" dirty="0" err="1">
                <a:solidFill>
                  <a:schemeClr val="accent6"/>
                </a:solidFill>
              </a:rPr>
              <a:t>vietnē</a:t>
            </a:r>
            <a:r>
              <a:rPr lang="en-US" sz="2200" dirty="0">
                <a:solidFill>
                  <a:schemeClr val="accent6"/>
                </a:solidFill>
              </a:rPr>
              <a:t>, </a:t>
            </a:r>
            <a:r>
              <a:rPr lang="en-US" sz="2200" dirty="0" err="1">
                <a:solidFill>
                  <a:schemeClr val="accent6"/>
                </a:solidFill>
              </a:rPr>
              <a:t>vairāku</a:t>
            </a:r>
            <a:r>
              <a:rPr lang="en-US" sz="2200" dirty="0">
                <a:solidFill>
                  <a:schemeClr val="accent6"/>
                </a:solidFill>
              </a:rPr>
              <a:t> </a:t>
            </a:r>
            <a:r>
              <a:rPr lang="en-US" sz="2200" dirty="0" err="1">
                <a:solidFill>
                  <a:schemeClr val="accent6"/>
                </a:solidFill>
              </a:rPr>
              <a:t>spēlētāju</a:t>
            </a:r>
            <a:r>
              <a:rPr lang="en-US" sz="2200" dirty="0">
                <a:solidFill>
                  <a:schemeClr val="accent6"/>
                </a:solidFill>
              </a:rPr>
              <a:t> </a:t>
            </a:r>
            <a:r>
              <a:rPr lang="en-US" sz="2200" dirty="0" err="1">
                <a:solidFill>
                  <a:schemeClr val="accent6"/>
                </a:solidFill>
              </a:rPr>
              <a:t>spēles</a:t>
            </a:r>
            <a:r>
              <a:rPr lang="en-US" sz="2200" dirty="0">
                <a:solidFill>
                  <a:schemeClr val="accent6"/>
                </a:solidFill>
              </a:rPr>
              <a:t> un </a:t>
            </a:r>
            <a:r>
              <a:rPr lang="en-US" sz="2200" dirty="0" err="1">
                <a:solidFill>
                  <a:schemeClr val="accent6"/>
                </a:solidFill>
              </a:rPr>
              <a:t>citi</a:t>
            </a:r>
            <a:r>
              <a:rPr lang="en-US" sz="2200" dirty="0">
                <a:solidFill>
                  <a:schemeClr val="accent6"/>
                </a:solidFill>
              </a:rPr>
              <a:t> </a:t>
            </a:r>
            <a:r>
              <a:rPr lang="en-US" sz="2200" dirty="0" err="1">
                <a:solidFill>
                  <a:schemeClr val="accent6"/>
                </a:solidFill>
              </a:rPr>
              <a:t>tiešsaistes</a:t>
            </a:r>
            <a:r>
              <a:rPr lang="en-US" sz="2200" dirty="0">
                <a:solidFill>
                  <a:schemeClr val="accent6"/>
                </a:solidFill>
              </a:rPr>
              <a:t> </a:t>
            </a:r>
            <a:r>
              <a:rPr lang="en-US" sz="2200" dirty="0" err="1">
                <a:solidFill>
                  <a:schemeClr val="accent6"/>
                </a:solidFill>
              </a:rPr>
              <a:t>komunikācijas</a:t>
            </a:r>
            <a:r>
              <a:rPr lang="en-US" sz="2200" dirty="0">
                <a:solidFill>
                  <a:schemeClr val="accent6"/>
                </a:solidFill>
              </a:rPr>
              <a:t> </a:t>
            </a:r>
            <a:r>
              <a:rPr lang="en-US" sz="2200" dirty="0" err="1">
                <a:solidFill>
                  <a:schemeClr val="accent6"/>
                </a:solidFill>
              </a:rPr>
              <a:t>veidi</a:t>
            </a:r>
            <a:r>
              <a:rPr lang="en-US" sz="2200" dirty="0">
                <a:solidFill>
                  <a:schemeClr val="accent6"/>
                </a:solidFill>
              </a:rPr>
              <a:t> </a:t>
            </a:r>
            <a:r>
              <a:rPr lang="hr-BA" sz="2200" dirty="0">
                <a:solidFill>
                  <a:schemeClr val="accent6"/>
                </a:solidFill>
              </a:rPr>
              <a:t>(AVOTS: techterms.com)</a:t>
            </a:r>
            <a:endParaRPr lang="en-US" sz="2200" dirty="0">
              <a:solidFill>
                <a:schemeClr val="accent6"/>
              </a:solidFill>
            </a:endParaRPr>
          </a:p>
          <a:p>
            <a:pPr marL="342900" indent="-342900">
              <a:buFont typeface="Arial" panose="020B0604020202020204" pitchFamily="34" charset="0"/>
              <a:buChar char="•"/>
            </a:pPr>
            <a:r>
              <a:rPr lang="en-US" sz="2200" b="1" dirty="0" err="1">
                <a:solidFill>
                  <a:schemeClr val="accent6"/>
                </a:solidFill>
              </a:rPr>
              <a:t>Digitālā</a:t>
            </a:r>
            <a:r>
              <a:rPr lang="en-US" sz="2200" b="1" dirty="0">
                <a:solidFill>
                  <a:schemeClr val="accent6"/>
                </a:solidFill>
              </a:rPr>
              <a:t> </a:t>
            </a:r>
            <a:r>
              <a:rPr lang="en-US" sz="2200" b="1" dirty="0" err="1">
                <a:solidFill>
                  <a:schemeClr val="accent6"/>
                </a:solidFill>
              </a:rPr>
              <a:t>identitāte</a:t>
            </a:r>
            <a:r>
              <a:rPr lang="en-US" sz="2200" b="1" dirty="0">
                <a:solidFill>
                  <a:schemeClr val="accent6"/>
                </a:solidFill>
              </a:rPr>
              <a:t> </a:t>
            </a:r>
            <a:r>
              <a:rPr lang="en-US" sz="2200" dirty="0" err="1">
                <a:solidFill>
                  <a:schemeClr val="accent6"/>
                </a:solidFill>
              </a:rPr>
              <a:t>ir</a:t>
            </a:r>
            <a:r>
              <a:rPr lang="en-US" sz="2200" dirty="0">
                <a:solidFill>
                  <a:schemeClr val="accent6"/>
                </a:solidFill>
              </a:rPr>
              <a:t> </a:t>
            </a:r>
            <a:r>
              <a:rPr lang="en-US" sz="2200" dirty="0" err="1">
                <a:solidFill>
                  <a:schemeClr val="accent6"/>
                </a:solidFill>
              </a:rPr>
              <a:t>indivīda</a:t>
            </a:r>
            <a:r>
              <a:rPr lang="en-US" sz="2200" dirty="0">
                <a:solidFill>
                  <a:schemeClr val="accent6"/>
                </a:solidFill>
              </a:rPr>
              <a:t>, </a:t>
            </a:r>
            <a:r>
              <a:rPr lang="en-US" sz="2200" dirty="0" err="1">
                <a:solidFill>
                  <a:schemeClr val="accent6"/>
                </a:solidFill>
              </a:rPr>
              <a:t>organizācijas</a:t>
            </a:r>
            <a:r>
              <a:rPr lang="en-US" sz="2200" dirty="0">
                <a:solidFill>
                  <a:schemeClr val="accent6"/>
                </a:solidFill>
              </a:rPr>
              <a:t> </a:t>
            </a:r>
            <a:r>
              <a:rPr lang="en-US" sz="2200" dirty="0" err="1">
                <a:solidFill>
                  <a:schemeClr val="accent6"/>
                </a:solidFill>
              </a:rPr>
              <a:t>vai</a:t>
            </a:r>
            <a:r>
              <a:rPr lang="en-US" sz="2200" dirty="0">
                <a:solidFill>
                  <a:schemeClr val="accent6"/>
                </a:solidFill>
              </a:rPr>
              <a:t> </a:t>
            </a:r>
            <a:r>
              <a:rPr lang="en-US" sz="2200" dirty="0" err="1">
                <a:solidFill>
                  <a:schemeClr val="accent6"/>
                </a:solidFill>
              </a:rPr>
              <a:t>elektroniskās</a:t>
            </a:r>
            <a:r>
              <a:rPr lang="en-US" sz="2200" dirty="0">
                <a:solidFill>
                  <a:schemeClr val="accent6"/>
                </a:solidFill>
              </a:rPr>
              <a:t> </a:t>
            </a:r>
            <a:r>
              <a:rPr lang="en-US" sz="2200" dirty="0" err="1">
                <a:solidFill>
                  <a:schemeClr val="accent6"/>
                </a:solidFill>
              </a:rPr>
              <a:t>ierīces</a:t>
            </a:r>
            <a:r>
              <a:rPr lang="en-US" sz="2200" dirty="0">
                <a:solidFill>
                  <a:schemeClr val="accent6"/>
                </a:solidFill>
              </a:rPr>
              <a:t> </a:t>
            </a:r>
            <a:r>
              <a:rPr lang="en-US" sz="2200" dirty="0" err="1">
                <a:solidFill>
                  <a:schemeClr val="accent6"/>
                </a:solidFill>
              </a:rPr>
              <a:t>tiešsaistē</a:t>
            </a:r>
            <a:r>
              <a:rPr lang="en-US" sz="2200" dirty="0">
                <a:solidFill>
                  <a:schemeClr val="accent6"/>
                </a:solidFill>
              </a:rPr>
              <a:t> </a:t>
            </a:r>
            <a:r>
              <a:rPr lang="en-US" sz="2200" dirty="0" err="1">
                <a:solidFill>
                  <a:schemeClr val="accent6"/>
                </a:solidFill>
              </a:rPr>
              <a:t>pieņemta</a:t>
            </a:r>
            <a:r>
              <a:rPr lang="en-US" sz="2200" dirty="0">
                <a:solidFill>
                  <a:schemeClr val="accent6"/>
                </a:solidFill>
              </a:rPr>
              <a:t> </a:t>
            </a:r>
            <a:r>
              <a:rPr lang="en-US" sz="2200" dirty="0" err="1">
                <a:solidFill>
                  <a:schemeClr val="accent6"/>
                </a:solidFill>
              </a:rPr>
              <a:t>vai</a:t>
            </a:r>
            <a:r>
              <a:rPr lang="en-US" sz="2200" dirty="0">
                <a:solidFill>
                  <a:schemeClr val="accent6"/>
                </a:solidFill>
              </a:rPr>
              <a:t> </a:t>
            </a:r>
            <a:r>
              <a:rPr lang="en-US" sz="2200" dirty="0" err="1">
                <a:solidFill>
                  <a:schemeClr val="accent6"/>
                </a:solidFill>
              </a:rPr>
              <a:t>paziņota</a:t>
            </a:r>
            <a:r>
              <a:rPr lang="en-US" sz="2200" dirty="0">
                <a:solidFill>
                  <a:schemeClr val="accent6"/>
                </a:solidFill>
              </a:rPr>
              <a:t> </a:t>
            </a:r>
            <a:r>
              <a:rPr lang="en-US" sz="2200" dirty="0" err="1">
                <a:solidFill>
                  <a:schemeClr val="accent6"/>
                </a:solidFill>
              </a:rPr>
              <a:t>tīkla</a:t>
            </a:r>
            <a:r>
              <a:rPr lang="en-US" sz="2200" dirty="0">
                <a:solidFill>
                  <a:schemeClr val="accent6"/>
                </a:solidFill>
              </a:rPr>
              <a:t> </a:t>
            </a:r>
            <a:r>
              <a:rPr lang="en-US" sz="2200" dirty="0" err="1">
                <a:solidFill>
                  <a:schemeClr val="accent6"/>
                </a:solidFill>
              </a:rPr>
              <a:t>identitāte</a:t>
            </a:r>
            <a:r>
              <a:rPr lang="en-US" sz="2200" dirty="0">
                <a:solidFill>
                  <a:schemeClr val="accent6"/>
                </a:solidFill>
              </a:rPr>
              <a:t> </a:t>
            </a:r>
            <a:r>
              <a:rPr lang="en-US" sz="2200" dirty="0" err="1">
                <a:solidFill>
                  <a:schemeClr val="accent6"/>
                </a:solidFill>
              </a:rPr>
              <a:t>kibertelpā</a:t>
            </a:r>
            <a:r>
              <a:rPr lang="en-US" sz="2200" dirty="0">
                <a:solidFill>
                  <a:schemeClr val="accent6"/>
                </a:solidFill>
              </a:rPr>
              <a:t>. </a:t>
            </a:r>
            <a:r>
              <a:rPr lang="en-US" sz="2200" dirty="0" err="1">
                <a:solidFill>
                  <a:schemeClr val="accent6"/>
                </a:solidFill>
              </a:rPr>
              <a:t>Šie</a:t>
            </a:r>
            <a:r>
              <a:rPr lang="en-US" sz="2200" dirty="0">
                <a:solidFill>
                  <a:schemeClr val="accent6"/>
                </a:solidFill>
              </a:rPr>
              <a:t> </a:t>
            </a:r>
            <a:r>
              <a:rPr lang="en-US" sz="2200" dirty="0" err="1">
                <a:solidFill>
                  <a:schemeClr val="accent6"/>
                </a:solidFill>
              </a:rPr>
              <a:t>lietotāji</a:t>
            </a:r>
            <a:r>
              <a:rPr lang="en-US" sz="2200" dirty="0">
                <a:solidFill>
                  <a:schemeClr val="accent6"/>
                </a:solidFill>
              </a:rPr>
              <a:t> </a:t>
            </a:r>
            <a:r>
              <a:rPr lang="en-US" sz="2200" dirty="0" err="1">
                <a:solidFill>
                  <a:schemeClr val="accent6"/>
                </a:solidFill>
              </a:rPr>
              <a:t>var</a:t>
            </a:r>
            <a:r>
              <a:rPr lang="en-US" sz="2200" dirty="0">
                <a:solidFill>
                  <a:schemeClr val="accent6"/>
                </a:solidFill>
              </a:rPr>
              <a:t> </a:t>
            </a:r>
            <a:r>
              <a:rPr lang="en-US" sz="2200" dirty="0" err="1">
                <a:solidFill>
                  <a:schemeClr val="accent6"/>
                </a:solidFill>
              </a:rPr>
              <a:t>arī</a:t>
            </a:r>
            <a:r>
              <a:rPr lang="en-US" sz="2200" dirty="0">
                <a:solidFill>
                  <a:schemeClr val="accent6"/>
                </a:solidFill>
              </a:rPr>
              <a:t> </a:t>
            </a:r>
            <a:r>
              <a:rPr lang="en-US" sz="2200" dirty="0" err="1">
                <a:solidFill>
                  <a:schemeClr val="accent6"/>
                </a:solidFill>
              </a:rPr>
              <a:t>projektēt</a:t>
            </a:r>
            <a:r>
              <a:rPr lang="en-US" sz="2200" dirty="0">
                <a:solidFill>
                  <a:schemeClr val="accent6"/>
                </a:solidFill>
              </a:rPr>
              <a:t> </a:t>
            </a:r>
            <a:r>
              <a:rPr lang="en-US" sz="2200" dirty="0" err="1">
                <a:solidFill>
                  <a:schemeClr val="accent6"/>
                </a:solidFill>
              </a:rPr>
              <a:t>vairāk</a:t>
            </a:r>
            <a:r>
              <a:rPr lang="en-US" sz="2200" dirty="0">
                <a:solidFill>
                  <a:schemeClr val="accent6"/>
                </a:solidFill>
              </a:rPr>
              <a:t> </a:t>
            </a:r>
            <a:r>
              <a:rPr lang="en-US" sz="2200" dirty="0" err="1">
                <a:solidFill>
                  <a:schemeClr val="accent6"/>
                </a:solidFill>
              </a:rPr>
              <a:t>nekā</a:t>
            </a:r>
            <a:r>
              <a:rPr lang="en-US" sz="2200" dirty="0">
                <a:solidFill>
                  <a:schemeClr val="accent6"/>
                </a:solidFill>
              </a:rPr>
              <a:t> </a:t>
            </a:r>
            <a:r>
              <a:rPr lang="en-US" sz="2200" dirty="0" err="1">
                <a:solidFill>
                  <a:schemeClr val="accent6"/>
                </a:solidFill>
              </a:rPr>
              <a:t>vienu</a:t>
            </a:r>
            <a:r>
              <a:rPr lang="en-US" sz="2200" dirty="0">
                <a:solidFill>
                  <a:schemeClr val="accent6"/>
                </a:solidFill>
              </a:rPr>
              <a:t> </a:t>
            </a:r>
            <a:r>
              <a:rPr lang="en-US" sz="2200" dirty="0" err="1">
                <a:solidFill>
                  <a:schemeClr val="accent6"/>
                </a:solidFill>
              </a:rPr>
              <a:t>digitālo</a:t>
            </a:r>
            <a:r>
              <a:rPr lang="en-US" sz="2200" dirty="0">
                <a:solidFill>
                  <a:schemeClr val="accent6"/>
                </a:solidFill>
              </a:rPr>
              <a:t> </a:t>
            </a:r>
            <a:r>
              <a:rPr lang="en-US" sz="2200" dirty="0" err="1">
                <a:solidFill>
                  <a:schemeClr val="accent6"/>
                </a:solidFill>
              </a:rPr>
              <a:t>identitāti</a:t>
            </a:r>
            <a:r>
              <a:rPr lang="en-US" sz="2200" dirty="0">
                <a:solidFill>
                  <a:schemeClr val="accent6"/>
                </a:solidFill>
              </a:rPr>
              <a:t> </a:t>
            </a:r>
            <a:r>
              <a:rPr lang="en-US" sz="2200" dirty="0" err="1">
                <a:solidFill>
                  <a:schemeClr val="accent6"/>
                </a:solidFill>
              </a:rPr>
              <a:t>dažādās</a:t>
            </a:r>
            <a:r>
              <a:rPr lang="en-US" sz="2200" dirty="0">
                <a:solidFill>
                  <a:schemeClr val="accent6"/>
                </a:solidFill>
              </a:rPr>
              <a:t> </a:t>
            </a:r>
            <a:r>
              <a:rPr lang="en-US" sz="2200" dirty="0" err="1">
                <a:solidFill>
                  <a:schemeClr val="accent6"/>
                </a:solidFill>
              </a:rPr>
              <a:t>kopienās</a:t>
            </a:r>
            <a:r>
              <a:rPr lang="en-US" sz="2200" dirty="0">
                <a:solidFill>
                  <a:schemeClr val="accent6"/>
                </a:solidFill>
              </a:rPr>
              <a:t>. </a:t>
            </a:r>
            <a:r>
              <a:rPr lang="en-US" sz="2200" dirty="0" err="1">
                <a:solidFill>
                  <a:schemeClr val="accent6"/>
                </a:solidFill>
              </a:rPr>
              <a:t>Kas</a:t>
            </a:r>
            <a:r>
              <a:rPr lang="en-US" sz="2200" dirty="0">
                <a:solidFill>
                  <a:schemeClr val="accent6"/>
                </a:solidFill>
              </a:rPr>
              <a:t> </a:t>
            </a:r>
            <a:r>
              <a:rPr lang="en-US" sz="2200" dirty="0" err="1">
                <a:solidFill>
                  <a:schemeClr val="accent6"/>
                </a:solidFill>
              </a:rPr>
              <a:t>attiecas</a:t>
            </a:r>
            <a:r>
              <a:rPr lang="en-US" sz="2200" dirty="0">
                <a:solidFill>
                  <a:schemeClr val="accent6"/>
                </a:solidFill>
              </a:rPr>
              <a:t> </a:t>
            </a:r>
            <a:r>
              <a:rPr lang="en-US" sz="2200" dirty="0" err="1">
                <a:solidFill>
                  <a:schemeClr val="accent6"/>
                </a:solidFill>
              </a:rPr>
              <a:t>uz</a:t>
            </a:r>
            <a:r>
              <a:rPr lang="en-US" sz="2200" dirty="0">
                <a:solidFill>
                  <a:schemeClr val="accent6"/>
                </a:solidFill>
              </a:rPr>
              <a:t> </a:t>
            </a:r>
            <a:r>
              <a:rPr lang="en-US" sz="2200" dirty="0" err="1">
                <a:solidFill>
                  <a:schemeClr val="accent6"/>
                </a:solidFill>
              </a:rPr>
              <a:t>digitālās</a:t>
            </a:r>
            <a:r>
              <a:rPr lang="en-US" sz="2200" dirty="0">
                <a:solidFill>
                  <a:schemeClr val="accent6"/>
                </a:solidFill>
              </a:rPr>
              <a:t> </a:t>
            </a:r>
            <a:r>
              <a:rPr lang="en-US" sz="2200" dirty="0" err="1">
                <a:solidFill>
                  <a:schemeClr val="accent6"/>
                </a:solidFill>
              </a:rPr>
              <a:t>identitātes</a:t>
            </a:r>
            <a:r>
              <a:rPr lang="en-US" sz="2200" dirty="0">
                <a:solidFill>
                  <a:schemeClr val="accent6"/>
                </a:solidFill>
              </a:rPr>
              <a:t> </a:t>
            </a:r>
            <a:r>
              <a:rPr lang="en-US" sz="2200" dirty="0" err="1">
                <a:solidFill>
                  <a:schemeClr val="accent6"/>
                </a:solidFill>
              </a:rPr>
              <a:t>pārvaldīšanu</a:t>
            </a:r>
            <a:r>
              <a:rPr lang="en-US" sz="2200" dirty="0">
                <a:solidFill>
                  <a:schemeClr val="accent6"/>
                </a:solidFill>
              </a:rPr>
              <a:t>, </a:t>
            </a:r>
            <a:r>
              <a:rPr lang="en-US" sz="2200" dirty="0" err="1">
                <a:solidFill>
                  <a:schemeClr val="accent6"/>
                </a:solidFill>
              </a:rPr>
              <a:t>galvenās</a:t>
            </a:r>
            <a:r>
              <a:rPr lang="en-US" sz="2200" dirty="0">
                <a:solidFill>
                  <a:schemeClr val="accent6"/>
                </a:solidFill>
              </a:rPr>
              <a:t> </a:t>
            </a:r>
            <a:r>
              <a:rPr lang="en-US" sz="2200" dirty="0" err="1">
                <a:solidFill>
                  <a:schemeClr val="accent6"/>
                </a:solidFill>
              </a:rPr>
              <a:t>rūpes</a:t>
            </a:r>
            <a:r>
              <a:rPr lang="en-US" sz="2200" dirty="0">
                <a:solidFill>
                  <a:schemeClr val="accent6"/>
                </a:solidFill>
              </a:rPr>
              <a:t> </a:t>
            </a:r>
            <a:r>
              <a:rPr lang="en-US" sz="2200" dirty="0" err="1">
                <a:solidFill>
                  <a:schemeClr val="accent6"/>
                </a:solidFill>
              </a:rPr>
              <a:t>ir</a:t>
            </a:r>
            <a:r>
              <a:rPr lang="en-US" sz="2200" dirty="0">
                <a:solidFill>
                  <a:schemeClr val="accent6"/>
                </a:solidFill>
              </a:rPr>
              <a:t> par </a:t>
            </a:r>
            <a:r>
              <a:rPr lang="en-US" sz="2200" dirty="0" err="1">
                <a:solidFill>
                  <a:schemeClr val="accent6"/>
                </a:solidFill>
              </a:rPr>
              <a:t>drošību</a:t>
            </a:r>
            <a:r>
              <a:rPr lang="en-US" sz="2200" dirty="0">
                <a:solidFill>
                  <a:schemeClr val="accent6"/>
                </a:solidFill>
              </a:rPr>
              <a:t> un </a:t>
            </a:r>
            <a:r>
              <a:rPr lang="en-US" sz="2200" dirty="0" err="1">
                <a:solidFill>
                  <a:schemeClr val="accent6"/>
                </a:solidFill>
              </a:rPr>
              <a:t>privātumu</a:t>
            </a:r>
            <a:r>
              <a:rPr lang="en-US" sz="2200" dirty="0">
                <a:solidFill>
                  <a:schemeClr val="accent6"/>
                </a:solidFill>
              </a:rPr>
              <a:t>. </a:t>
            </a:r>
          </a:p>
          <a:p>
            <a:pPr marL="342900" indent="-342900">
              <a:buFont typeface="Arial" panose="020B0604020202020204" pitchFamily="34" charset="0"/>
              <a:buChar char="•"/>
            </a:pPr>
            <a:r>
              <a:rPr lang="en-US" sz="2200" b="1" dirty="0" err="1">
                <a:solidFill>
                  <a:schemeClr val="accent6"/>
                </a:solidFill>
              </a:rPr>
              <a:t>Digitālā</a:t>
            </a:r>
            <a:r>
              <a:rPr lang="en-US" sz="2200" b="1" dirty="0">
                <a:solidFill>
                  <a:schemeClr val="accent6"/>
                </a:solidFill>
              </a:rPr>
              <a:t> </a:t>
            </a:r>
            <a:r>
              <a:rPr lang="en-US" sz="2200" b="1" dirty="0" err="1">
                <a:solidFill>
                  <a:schemeClr val="accent6"/>
                </a:solidFill>
              </a:rPr>
              <a:t>pēda</a:t>
            </a:r>
            <a:r>
              <a:rPr lang="en-US" sz="2200" dirty="0">
                <a:solidFill>
                  <a:schemeClr val="accent6"/>
                </a:solidFill>
              </a:rPr>
              <a:t> </a:t>
            </a:r>
            <a:r>
              <a:rPr lang="en-US" sz="2200" dirty="0" err="1">
                <a:solidFill>
                  <a:schemeClr val="accent6"/>
                </a:solidFill>
              </a:rPr>
              <a:t>ir</a:t>
            </a:r>
            <a:r>
              <a:rPr lang="en-US" sz="2200" dirty="0">
                <a:solidFill>
                  <a:schemeClr val="accent6"/>
                </a:solidFill>
              </a:rPr>
              <a:t> </a:t>
            </a:r>
            <a:r>
              <a:rPr lang="en-US" sz="2200" dirty="0" err="1">
                <a:solidFill>
                  <a:schemeClr val="accent6"/>
                </a:solidFill>
              </a:rPr>
              <a:t>datu</a:t>
            </a:r>
            <a:r>
              <a:rPr lang="en-US" sz="2200" dirty="0">
                <a:solidFill>
                  <a:schemeClr val="accent6"/>
                </a:solidFill>
              </a:rPr>
              <a:t> taka (</a:t>
            </a:r>
            <a:r>
              <a:rPr lang="en-US" sz="2200" dirty="0" err="1">
                <a:solidFill>
                  <a:schemeClr val="accent6"/>
                </a:solidFill>
              </a:rPr>
              <a:t>nospiedums</a:t>
            </a:r>
            <a:r>
              <a:rPr lang="en-US" sz="2200" dirty="0">
                <a:solidFill>
                  <a:schemeClr val="accent6"/>
                </a:solidFill>
              </a:rPr>
              <a:t>), </a:t>
            </a:r>
            <a:r>
              <a:rPr lang="en-US" sz="2200" dirty="0" err="1">
                <a:solidFill>
                  <a:schemeClr val="accent6"/>
                </a:solidFill>
              </a:rPr>
              <a:t>kuru</a:t>
            </a:r>
            <a:r>
              <a:rPr lang="en-US" sz="2200" dirty="0">
                <a:solidFill>
                  <a:schemeClr val="accent6"/>
                </a:solidFill>
              </a:rPr>
              <a:t> </a:t>
            </a:r>
            <a:r>
              <a:rPr lang="en-US" sz="2200" dirty="0" err="1">
                <a:solidFill>
                  <a:schemeClr val="accent6"/>
                </a:solidFill>
              </a:rPr>
              <a:t>jūs</a:t>
            </a:r>
            <a:r>
              <a:rPr lang="en-US" sz="2200" dirty="0">
                <a:solidFill>
                  <a:schemeClr val="accent6"/>
                </a:solidFill>
              </a:rPr>
              <a:t> </a:t>
            </a:r>
            <a:r>
              <a:rPr lang="en-US" sz="2200" dirty="0" err="1">
                <a:solidFill>
                  <a:schemeClr val="accent6"/>
                </a:solidFill>
              </a:rPr>
              <a:t>atstājiet</a:t>
            </a:r>
            <a:r>
              <a:rPr lang="en-US" sz="2200" dirty="0">
                <a:solidFill>
                  <a:schemeClr val="accent6"/>
                </a:solidFill>
              </a:rPr>
              <a:t> </a:t>
            </a:r>
            <a:r>
              <a:rPr lang="en-US" sz="2200" dirty="0" err="1">
                <a:solidFill>
                  <a:schemeClr val="accent6"/>
                </a:solidFill>
              </a:rPr>
              <a:t>aiz</a:t>
            </a:r>
            <a:r>
              <a:rPr lang="en-US" sz="2200" dirty="0">
                <a:solidFill>
                  <a:schemeClr val="accent6"/>
                </a:solidFill>
              </a:rPr>
              <a:t> </a:t>
            </a:r>
            <a:r>
              <a:rPr lang="en-US" sz="2200" dirty="0" err="1">
                <a:solidFill>
                  <a:schemeClr val="accent6"/>
                </a:solidFill>
              </a:rPr>
              <a:t>sevis</a:t>
            </a:r>
            <a:r>
              <a:rPr lang="en-US" sz="2200" dirty="0">
                <a:solidFill>
                  <a:schemeClr val="accent6"/>
                </a:solidFill>
              </a:rPr>
              <a:t>, </a:t>
            </a:r>
            <a:r>
              <a:rPr lang="en-US" sz="2200" dirty="0" err="1">
                <a:solidFill>
                  <a:schemeClr val="accent6"/>
                </a:solidFill>
              </a:rPr>
              <a:t>lietojot</a:t>
            </a:r>
            <a:r>
              <a:rPr lang="en-US" sz="2200" dirty="0">
                <a:solidFill>
                  <a:schemeClr val="accent6"/>
                </a:solidFill>
              </a:rPr>
              <a:t> </a:t>
            </a:r>
            <a:r>
              <a:rPr lang="en-US" sz="2200" dirty="0" err="1">
                <a:solidFill>
                  <a:schemeClr val="accent6"/>
                </a:solidFill>
              </a:rPr>
              <a:t>internetu</a:t>
            </a:r>
            <a:r>
              <a:rPr lang="en-US" sz="2200" dirty="0">
                <a:solidFill>
                  <a:schemeClr val="accent6"/>
                </a:solidFill>
              </a:rPr>
              <a:t>. </a:t>
            </a:r>
            <a:r>
              <a:rPr lang="en-US" sz="2200" dirty="0" err="1">
                <a:solidFill>
                  <a:schemeClr val="accent6"/>
                </a:solidFill>
              </a:rPr>
              <a:t>Tā</a:t>
            </a:r>
            <a:r>
              <a:rPr lang="en-US" sz="2200" dirty="0">
                <a:solidFill>
                  <a:schemeClr val="accent6"/>
                </a:solidFill>
              </a:rPr>
              <a:t> </a:t>
            </a:r>
            <a:r>
              <a:rPr lang="en-US" sz="2200" dirty="0" err="1">
                <a:solidFill>
                  <a:schemeClr val="accent6"/>
                </a:solidFill>
              </a:rPr>
              <a:t>var</a:t>
            </a:r>
            <a:r>
              <a:rPr lang="en-US" sz="2200" dirty="0">
                <a:solidFill>
                  <a:schemeClr val="accent6"/>
                </a:solidFill>
              </a:rPr>
              <a:t> </a:t>
            </a:r>
            <a:r>
              <a:rPr lang="en-US" sz="2200" dirty="0" err="1">
                <a:solidFill>
                  <a:schemeClr val="accent6"/>
                </a:solidFill>
              </a:rPr>
              <a:t>ietvert</a:t>
            </a:r>
            <a:r>
              <a:rPr lang="en-US" sz="2200" dirty="0">
                <a:solidFill>
                  <a:schemeClr val="accent6"/>
                </a:solidFill>
              </a:rPr>
              <a:t> </a:t>
            </a:r>
            <a:r>
              <a:rPr lang="en-US" sz="2200" dirty="0" err="1">
                <a:solidFill>
                  <a:schemeClr val="accent6"/>
                </a:solidFill>
              </a:rPr>
              <a:t>dažādas</a:t>
            </a:r>
            <a:r>
              <a:rPr lang="en-US" sz="2200" dirty="0">
                <a:solidFill>
                  <a:schemeClr val="accent6"/>
                </a:solidFill>
              </a:rPr>
              <a:t> </a:t>
            </a:r>
            <a:r>
              <a:rPr lang="en-US" sz="2200" dirty="0" err="1">
                <a:solidFill>
                  <a:schemeClr val="accent6"/>
                </a:solidFill>
              </a:rPr>
              <a:t>darbības</a:t>
            </a:r>
            <a:r>
              <a:rPr lang="en-US" sz="2200" dirty="0">
                <a:solidFill>
                  <a:schemeClr val="accent6"/>
                </a:solidFill>
              </a:rPr>
              <a:t>, </a:t>
            </a:r>
            <a:r>
              <a:rPr lang="en-US" sz="2200" dirty="0" err="1">
                <a:solidFill>
                  <a:schemeClr val="accent6"/>
                </a:solidFill>
              </a:rPr>
              <a:t>tādas</a:t>
            </a:r>
            <a:r>
              <a:rPr lang="en-US" sz="2200" dirty="0">
                <a:solidFill>
                  <a:schemeClr val="accent6"/>
                </a:solidFill>
              </a:rPr>
              <a:t> </a:t>
            </a:r>
            <a:r>
              <a:rPr lang="en-US" sz="2200" dirty="0" err="1">
                <a:solidFill>
                  <a:schemeClr val="accent6"/>
                </a:solidFill>
              </a:rPr>
              <a:t>kā</a:t>
            </a:r>
            <a:r>
              <a:rPr lang="en-US" sz="2200" dirty="0">
                <a:solidFill>
                  <a:schemeClr val="accent6"/>
                </a:solidFill>
              </a:rPr>
              <a:t> </a:t>
            </a:r>
            <a:r>
              <a:rPr lang="en-US" sz="2200" dirty="0" err="1">
                <a:solidFill>
                  <a:schemeClr val="accent6"/>
                </a:solidFill>
              </a:rPr>
              <a:t>tīmekļa</a:t>
            </a:r>
            <a:r>
              <a:rPr lang="en-US" sz="2200" dirty="0">
                <a:solidFill>
                  <a:schemeClr val="accent6"/>
                </a:solidFill>
              </a:rPr>
              <a:t> </a:t>
            </a:r>
            <a:r>
              <a:rPr lang="en-US" sz="2200" dirty="0" err="1">
                <a:solidFill>
                  <a:schemeClr val="accent6"/>
                </a:solidFill>
              </a:rPr>
              <a:t>vietnes</a:t>
            </a:r>
            <a:r>
              <a:rPr lang="en-US" sz="2200" dirty="0">
                <a:solidFill>
                  <a:schemeClr val="accent6"/>
                </a:solidFill>
              </a:rPr>
              <a:t>, </a:t>
            </a:r>
            <a:r>
              <a:rPr lang="en-US" sz="2200" dirty="0" err="1">
                <a:solidFill>
                  <a:schemeClr val="accent6"/>
                </a:solidFill>
              </a:rPr>
              <a:t>kuras</a:t>
            </a:r>
            <a:r>
              <a:rPr lang="en-US" sz="2200" dirty="0">
                <a:solidFill>
                  <a:schemeClr val="accent6"/>
                </a:solidFill>
              </a:rPr>
              <a:t> </a:t>
            </a:r>
            <a:r>
              <a:rPr lang="en-US" sz="2200" dirty="0" err="1">
                <a:solidFill>
                  <a:schemeClr val="accent6"/>
                </a:solidFill>
              </a:rPr>
              <a:t>esat</a:t>
            </a:r>
            <a:r>
              <a:rPr lang="en-US" sz="2200" dirty="0">
                <a:solidFill>
                  <a:schemeClr val="accent6"/>
                </a:solidFill>
              </a:rPr>
              <a:t> </a:t>
            </a:r>
            <a:r>
              <a:rPr lang="en-US" sz="2200" dirty="0" err="1">
                <a:solidFill>
                  <a:schemeClr val="accent6"/>
                </a:solidFill>
              </a:rPr>
              <a:t>apmeklējuši</a:t>
            </a:r>
            <a:r>
              <a:rPr lang="en-US" sz="2200" dirty="0">
                <a:solidFill>
                  <a:schemeClr val="accent6"/>
                </a:solidFill>
              </a:rPr>
              <a:t>, </a:t>
            </a:r>
            <a:r>
              <a:rPr lang="en-US" sz="2200" dirty="0" err="1">
                <a:solidFill>
                  <a:schemeClr val="accent6"/>
                </a:solidFill>
              </a:rPr>
              <a:t>kādus</a:t>
            </a:r>
            <a:r>
              <a:rPr lang="en-US" sz="2200" dirty="0">
                <a:solidFill>
                  <a:schemeClr val="accent6"/>
                </a:solidFill>
              </a:rPr>
              <a:t> </a:t>
            </a:r>
            <a:r>
              <a:rPr lang="en-US" sz="2200" dirty="0" err="1">
                <a:solidFill>
                  <a:schemeClr val="accent6"/>
                </a:solidFill>
              </a:rPr>
              <a:t>produktus</a:t>
            </a:r>
            <a:r>
              <a:rPr lang="en-US" sz="2200" dirty="0">
                <a:solidFill>
                  <a:schemeClr val="accent6"/>
                </a:solidFill>
              </a:rPr>
              <a:t> </a:t>
            </a:r>
            <a:r>
              <a:rPr lang="en-US" sz="2200" dirty="0" err="1">
                <a:solidFill>
                  <a:schemeClr val="accent6"/>
                </a:solidFill>
              </a:rPr>
              <a:t>esat</a:t>
            </a:r>
            <a:r>
              <a:rPr lang="en-US" sz="2200" dirty="0">
                <a:solidFill>
                  <a:schemeClr val="accent6"/>
                </a:solidFill>
              </a:rPr>
              <a:t> </a:t>
            </a:r>
            <a:r>
              <a:rPr lang="en-US" sz="2200" dirty="0" err="1">
                <a:solidFill>
                  <a:schemeClr val="accent6"/>
                </a:solidFill>
              </a:rPr>
              <a:t>pirkuši</a:t>
            </a:r>
            <a:r>
              <a:rPr lang="en-US" sz="2200" dirty="0">
                <a:solidFill>
                  <a:schemeClr val="accent6"/>
                </a:solidFill>
              </a:rPr>
              <a:t>, </a:t>
            </a:r>
            <a:r>
              <a:rPr lang="en-US" sz="2200" dirty="0" err="1">
                <a:solidFill>
                  <a:schemeClr val="accent6"/>
                </a:solidFill>
              </a:rPr>
              <a:t>kas</a:t>
            </a:r>
            <a:r>
              <a:rPr lang="en-US" sz="2200" dirty="0">
                <a:solidFill>
                  <a:schemeClr val="accent6"/>
                </a:solidFill>
              </a:rPr>
              <a:t> </a:t>
            </a:r>
            <a:r>
              <a:rPr lang="en-US" sz="2200" dirty="0" err="1">
                <a:solidFill>
                  <a:schemeClr val="accent6"/>
                </a:solidFill>
              </a:rPr>
              <a:t>jums</a:t>
            </a:r>
            <a:r>
              <a:rPr lang="en-US" sz="2200" dirty="0">
                <a:solidFill>
                  <a:schemeClr val="accent6"/>
                </a:solidFill>
              </a:rPr>
              <a:t> </a:t>
            </a:r>
            <a:r>
              <a:rPr lang="en-US" sz="2200" dirty="0" err="1">
                <a:solidFill>
                  <a:schemeClr val="accent6"/>
                </a:solidFill>
              </a:rPr>
              <a:t>ir</a:t>
            </a:r>
            <a:r>
              <a:rPr lang="en-US" sz="2200" dirty="0">
                <a:solidFill>
                  <a:schemeClr val="accent6"/>
                </a:solidFill>
              </a:rPr>
              <a:t> </a:t>
            </a:r>
            <a:r>
              <a:rPr lang="en-US" sz="2200" dirty="0" err="1">
                <a:solidFill>
                  <a:schemeClr val="accent6"/>
                </a:solidFill>
              </a:rPr>
              <a:t>paticis</a:t>
            </a:r>
            <a:r>
              <a:rPr lang="en-US" sz="2200" dirty="0">
                <a:solidFill>
                  <a:schemeClr val="accent6"/>
                </a:solidFill>
              </a:rPr>
              <a:t> (like), </a:t>
            </a:r>
            <a:r>
              <a:rPr lang="en-US" sz="2200" dirty="0" err="1">
                <a:solidFill>
                  <a:schemeClr val="accent6"/>
                </a:solidFill>
              </a:rPr>
              <a:t>ar</a:t>
            </a:r>
            <a:r>
              <a:rPr lang="en-US" sz="2200" dirty="0">
                <a:solidFill>
                  <a:schemeClr val="accent6"/>
                </a:solidFill>
              </a:rPr>
              <a:t> </a:t>
            </a:r>
            <a:r>
              <a:rPr lang="en-US" sz="2200" dirty="0" err="1">
                <a:solidFill>
                  <a:schemeClr val="accent6"/>
                </a:solidFill>
              </a:rPr>
              <a:t>ko</a:t>
            </a:r>
            <a:r>
              <a:rPr lang="en-US" sz="2200" dirty="0">
                <a:solidFill>
                  <a:schemeClr val="accent6"/>
                </a:solidFill>
              </a:rPr>
              <a:t> </a:t>
            </a:r>
            <a:r>
              <a:rPr lang="en-US" sz="2200" dirty="0" err="1">
                <a:solidFill>
                  <a:schemeClr val="accent6"/>
                </a:solidFill>
              </a:rPr>
              <a:t>esat</a:t>
            </a:r>
            <a:r>
              <a:rPr lang="en-US" sz="2200" dirty="0">
                <a:solidFill>
                  <a:schemeClr val="accent6"/>
                </a:solidFill>
              </a:rPr>
              <a:t> </a:t>
            </a:r>
            <a:r>
              <a:rPr lang="en-US" sz="2200" dirty="0" err="1">
                <a:solidFill>
                  <a:schemeClr val="accent6"/>
                </a:solidFill>
              </a:rPr>
              <a:t>dalījušies</a:t>
            </a:r>
            <a:r>
              <a:rPr lang="en-US" sz="2200" dirty="0">
                <a:solidFill>
                  <a:schemeClr val="accent6"/>
                </a:solidFill>
              </a:rPr>
              <a:t>, </a:t>
            </a:r>
            <a:r>
              <a:rPr lang="en-US" sz="2200" dirty="0" err="1">
                <a:solidFill>
                  <a:schemeClr val="accent6"/>
                </a:solidFill>
              </a:rPr>
              <a:t>kādus</a:t>
            </a:r>
            <a:r>
              <a:rPr lang="en-US" sz="2200" dirty="0">
                <a:solidFill>
                  <a:schemeClr val="accent6"/>
                </a:solidFill>
              </a:rPr>
              <a:t> </a:t>
            </a:r>
            <a:r>
              <a:rPr lang="en-US" sz="2200" dirty="0" err="1">
                <a:solidFill>
                  <a:schemeClr val="accent6"/>
                </a:solidFill>
              </a:rPr>
              <a:t>ierakstus</a:t>
            </a:r>
            <a:r>
              <a:rPr lang="en-US" sz="2200" dirty="0">
                <a:solidFill>
                  <a:schemeClr val="accent6"/>
                </a:solidFill>
              </a:rPr>
              <a:t> </a:t>
            </a:r>
            <a:r>
              <a:rPr lang="en-US" sz="2200" dirty="0" err="1">
                <a:solidFill>
                  <a:schemeClr val="accent6"/>
                </a:solidFill>
              </a:rPr>
              <a:t>esat</a:t>
            </a:r>
            <a:r>
              <a:rPr lang="en-US" sz="2200" dirty="0">
                <a:solidFill>
                  <a:schemeClr val="accent6"/>
                </a:solidFill>
              </a:rPr>
              <a:t> </a:t>
            </a:r>
            <a:r>
              <a:rPr lang="en-US" sz="2200" dirty="0" err="1">
                <a:solidFill>
                  <a:schemeClr val="accent6"/>
                </a:solidFill>
              </a:rPr>
              <a:t>veikuši</a:t>
            </a:r>
            <a:r>
              <a:rPr lang="en-US" sz="2200" dirty="0">
                <a:solidFill>
                  <a:schemeClr val="accent6"/>
                </a:solidFill>
              </a:rPr>
              <a:t> </a:t>
            </a:r>
            <a:r>
              <a:rPr lang="en-US" sz="2200" dirty="0" err="1">
                <a:solidFill>
                  <a:schemeClr val="accent6"/>
                </a:solidFill>
              </a:rPr>
              <a:t>sociālajos</a:t>
            </a:r>
            <a:r>
              <a:rPr lang="en-US" sz="2200" dirty="0">
                <a:solidFill>
                  <a:schemeClr val="accent6"/>
                </a:solidFill>
              </a:rPr>
              <a:t> </a:t>
            </a:r>
            <a:r>
              <a:rPr lang="en-US" sz="2200" dirty="0" err="1">
                <a:solidFill>
                  <a:schemeClr val="accent6"/>
                </a:solidFill>
              </a:rPr>
              <a:t>medijos</a:t>
            </a:r>
            <a:r>
              <a:rPr lang="en-US" sz="2200" dirty="0">
                <a:solidFill>
                  <a:schemeClr val="accent6"/>
                </a:solidFill>
              </a:rPr>
              <a:t>. </a:t>
            </a:r>
            <a:r>
              <a:rPr lang="en-US" sz="2200" dirty="0" err="1">
                <a:solidFill>
                  <a:schemeClr val="accent6"/>
                </a:solidFill>
              </a:rPr>
              <a:t>Jūsu</a:t>
            </a:r>
            <a:r>
              <a:rPr lang="en-US" sz="2200" dirty="0">
                <a:solidFill>
                  <a:schemeClr val="accent6"/>
                </a:solidFill>
              </a:rPr>
              <a:t> </a:t>
            </a:r>
            <a:r>
              <a:rPr lang="en-US" sz="2200" dirty="0" err="1">
                <a:solidFill>
                  <a:schemeClr val="accent6"/>
                </a:solidFill>
              </a:rPr>
              <a:t>digitālā</a:t>
            </a:r>
            <a:r>
              <a:rPr lang="en-US" sz="2200" dirty="0">
                <a:solidFill>
                  <a:schemeClr val="accent6"/>
                </a:solidFill>
              </a:rPr>
              <a:t> </a:t>
            </a:r>
            <a:r>
              <a:rPr lang="en-US" sz="2200" dirty="0" err="1">
                <a:solidFill>
                  <a:schemeClr val="accent6"/>
                </a:solidFill>
              </a:rPr>
              <a:t>pēda</a:t>
            </a:r>
            <a:r>
              <a:rPr lang="en-US" sz="2200" dirty="0">
                <a:solidFill>
                  <a:schemeClr val="accent6"/>
                </a:solidFill>
              </a:rPr>
              <a:t> </a:t>
            </a:r>
            <a:r>
              <a:rPr lang="en-US" sz="2200" dirty="0" err="1">
                <a:solidFill>
                  <a:schemeClr val="accent6"/>
                </a:solidFill>
              </a:rPr>
              <a:t>arī</a:t>
            </a:r>
            <a:r>
              <a:rPr lang="en-US" sz="2200" dirty="0">
                <a:solidFill>
                  <a:schemeClr val="accent6"/>
                </a:solidFill>
              </a:rPr>
              <a:t> </a:t>
            </a:r>
            <a:r>
              <a:rPr lang="en-US" sz="2200" dirty="0" err="1">
                <a:solidFill>
                  <a:schemeClr val="accent6"/>
                </a:solidFill>
              </a:rPr>
              <a:t>ietver</a:t>
            </a:r>
            <a:r>
              <a:rPr lang="en-US" sz="2200" dirty="0">
                <a:solidFill>
                  <a:schemeClr val="accent6"/>
                </a:solidFill>
              </a:rPr>
              <a:t> </a:t>
            </a:r>
            <a:r>
              <a:rPr lang="en-US" sz="2200" dirty="0" err="1">
                <a:solidFill>
                  <a:schemeClr val="accent6"/>
                </a:solidFill>
              </a:rPr>
              <a:t>ierīces</a:t>
            </a:r>
            <a:r>
              <a:rPr lang="en-US" sz="2200" dirty="0">
                <a:solidFill>
                  <a:schemeClr val="accent6"/>
                </a:solidFill>
              </a:rPr>
              <a:t>, </a:t>
            </a:r>
            <a:r>
              <a:rPr lang="en-US" sz="2200" dirty="0" err="1">
                <a:solidFill>
                  <a:schemeClr val="accent6"/>
                </a:solidFill>
              </a:rPr>
              <a:t>kuras</a:t>
            </a:r>
            <a:r>
              <a:rPr lang="en-US" sz="2200" dirty="0">
                <a:solidFill>
                  <a:schemeClr val="accent6"/>
                </a:solidFill>
              </a:rPr>
              <a:t> </a:t>
            </a:r>
            <a:r>
              <a:rPr lang="en-US" sz="2200" dirty="0" err="1">
                <a:solidFill>
                  <a:schemeClr val="accent6"/>
                </a:solidFill>
              </a:rPr>
              <a:t>jūs</a:t>
            </a:r>
            <a:r>
              <a:rPr lang="en-US" sz="2200" dirty="0">
                <a:solidFill>
                  <a:schemeClr val="accent6"/>
                </a:solidFill>
              </a:rPr>
              <a:t> </a:t>
            </a:r>
            <a:r>
              <a:rPr lang="en-US" sz="2200" dirty="0" err="1">
                <a:solidFill>
                  <a:schemeClr val="accent6"/>
                </a:solidFill>
              </a:rPr>
              <a:t>lietojat</a:t>
            </a:r>
            <a:r>
              <a:rPr lang="en-US" sz="2200" dirty="0">
                <a:solidFill>
                  <a:schemeClr val="accent6"/>
                </a:solidFill>
              </a:rPr>
              <a:t>, </a:t>
            </a:r>
            <a:r>
              <a:rPr lang="en-US" sz="2200" dirty="0" err="1">
                <a:solidFill>
                  <a:schemeClr val="accent6"/>
                </a:solidFill>
              </a:rPr>
              <a:t>lai</a:t>
            </a:r>
            <a:r>
              <a:rPr lang="en-US" sz="2200" dirty="0">
                <a:solidFill>
                  <a:schemeClr val="accent6"/>
                </a:solidFill>
              </a:rPr>
              <a:t> </a:t>
            </a:r>
            <a:r>
              <a:rPr lang="en-US" sz="2200" dirty="0" err="1">
                <a:solidFill>
                  <a:schemeClr val="accent6"/>
                </a:solidFill>
              </a:rPr>
              <a:t>piekļūtu</a:t>
            </a:r>
            <a:r>
              <a:rPr lang="en-US" sz="2200" dirty="0">
                <a:solidFill>
                  <a:schemeClr val="accent6"/>
                </a:solidFill>
              </a:rPr>
              <a:t> </a:t>
            </a:r>
            <a:r>
              <a:rPr lang="en-US" sz="2200" dirty="0" err="1">
                <a:solidFill>
                  <a:schemeClr val="accent6"/>
                </a:solidFill>
              </a:rPr>
              <a:t>internetam</a:t>
            </a:r>
            <a:r>
              <a:rPr lang="en-US" sz="2200" dirty="0">
                <a:solidFill>
                  <a:schemeClr val="accent6"/>
                </a:solidFill>
              </a:rPr>
              <a:t>, </a:t>
            </a:r>
            <a:r>
              <a:rPr lang="en-US" sz="2200" dirty="0" err="1">
                <a:solidFill>
                  <a:schemeClr val="accent6"/>
                </a:solidFill>
              </a:rPr>
              <a:t>kā</a:t>
            </a:r>
            <a:r>
              <a:rPr lang="en-US" sz="2200" dirty="0">
                <a:solidFill>
                  <a:schemeClr val="accent6"/>
                </a:solidFill>
              </a:rPr>
              <a:t> </a:t>
            </a:r>
            <a:r>
              <a:rPr lang="en-US" sz="2200" dirty="0" err="1">
                <a:solidFill>
                  <a:schemeClr val="accent6"/>
                </a:solidFill>
              </a:rPr>
              <a:t>arī</a:t>
            </a:r>
            <a:r>
              <a:rPr lang="en-US" sz="2200" dirty="0">
                <a:solidFill>
                  <a:schemeClr val="accent6"/>
                </a:solidFill>
              </a:rPr>
              <a:t> </a:t>
            </a:r>
            <a:r>
              <a:rPr lang="en-US" sz="2200" dirty="0" err="1">
                <a:solidFill>
                  <a:schemeClr val="accent6"/>
                </a:solidFill>
              </a:rPr>
              <a:t>raksti</a:t>
            </a:r>
            <a:r>
              <a:rPr lang="en-US" sz="2200" dirty="0">
                <a:solidFill>
                  <a:schemeClr val="accent6"/>
                </a:solidFill>
              </a:rPr>
              <a:t>, </a:t>
            </a:r>
            <a:r>
              <a:rPr lang="en-US" sz="2200" dirty="0" err="1">
                <a:solidFill>
                  <a:schemeClr val="accent6"/>
                </a:solidFill>
              </a:rPr>
              <a:t>kurus</a:t>
            </a:r>
            <a:r>
              <a:rPr lang="en-US" sz="2200" dirty="0">
                <a:solidFill>
                  <a:schemeClr val="accent6"/>
                </a:solidFill>
              </a:rPr>
              <a:t> </a:t>
            </a:r>
            <a:r>
              <a:rPr lang="en-US" sz="2200" dirty="0" err="1">
                <a:solidFill>
                  <a:schemeClr val="accent6"/>
                </a:solidFill>
              </a:rPr>
              <a:t>jūs</a:t>
            </a:r>
            <a:r>
              <a:rPr lang="en-US" sz="2200" dirty="0">
                <a:solidFill>
                  <a:schemeClr val="accent6"/>
                </a:solidFill>
              </a:rPr>
              <a:t> </a:t>
            </a:r>
            <a:r>
              <a:rPr lang="en-US" sz="2200" dirty="0" err="1">
                <a:solidFill>
                  <a:schemeClr val="accent6"/>
                </a:solidFill>
              </a:rPr>
              <a:t>esiet</a:t>
            </a:r>
            <a:r>
              <a:rPr lang="en-US" sz="2200" dirty="0">
                <a:solidFill>
                  <a:schemeClr val="accent6"/>
                </a:solidFill>
              </a:rPr>
              <a:t> </a:t>
            </a:r>
            <a:r>
              <a:rPr lang="en-US" sz="2200" dirty="0" err="1">
                <a:solidFill>
                  <a:schemeClr val="accent6"/>
                </a:solidFill>
              </a:rPr>
              <a:t>rakstījuši</a:t>
            </a:r>
            <a:r>
              <a:rPr lang="en-US" sz="2200" dirty="0">
                <a:solidFill>
                  <a:schemeClr val="accent6"/>
                </a:solidFill>
              </a:rPr>
              <a:t> </a:t>
            </a:r>
            <a:r>
              <a:rPr lang="en-US" sz="2200" dirty="0" err="1">
                <a:solidFill>
                  <a:schemeClr val="accent6"/>
                </a:solidFill>
              </a:rPr>
              <a:t>vai</a:t>
            </a:r>
            <a:r>
              <a:rPr lang="en-US" sz="2200" dirty="0">
                <a:solidFill>
                  <a:schemeClr val="accent6"/>
                </a:solidFill>
              </a:rPr>
              <a:t> </a:t>
            </a:r>
            <a:r>
              <a:rPr lang="en-US" sz="2200" dirty="0" err="1">
                <a:solidFill>
                  <a:schemeClr val="accent6"/>
                </a:solidFill>
              </a:rPr>
              <a:t>kuri</a:t>
            </a:r>
            <a:r>
              <a:rPr lang="en-US" sz="2200" dirty="0">
                <a:solidFill>
                  <a:schemeClr val="accent6"/>
                </a:solidFill>
              </a:rPr>
              <a:t> </a:t>
            </a:r>
            <a:r>
              <a:rPr lang="en-US" sz="2200" dirty="0" err="1">
                <a:solidFill>
                  <a:schemeClr val="accent6"/>
                </a:solidFill>
              </a:rPr>
              <a:t>ir</a:t>
            </a:r>
            <a:r>
              <a:rPr lang="en-US" sz="2200" dirty="0">
                <a:solidFill>
                  <a:schemeClr val="accent6"/>
                </a:solidFill>
              </a:rPr>
              <a:t> </a:t>
            </a:r>
            <a:r>
              <a:rPr lang="en-US" sz="2200" dirty="0" err="1">
                <a:solidFill>
                  <a:schemeClr val="accent6"/>
                </a:solidFill>
              </a:rPr>
              <a:t>uzrakstīti</a:t>
            </a:r>
            <a:r>
              <a:rPr lang="en-US" sz="2200" dirty="0">
                <a:solidFill>
                  <a:schemeClr val="accent6"/>
                </a:solidFill>
              </a:rPr>
              <a:t> par </a:t>
            </a:r>
            <a:r>
              <a:rPr lang="en-US" sz="2200" dirty="0" err="1">
                <a:solidFill>
                  <a:schemeClr val="accent6"/>
                </a:solidFill>
              </a:rPr>
              <a:t>jums</a:t>
            </a:r>
            <a:r>
              <a:rPr lang="en-US" sz="2200" dirty="0">
                <a:solidFill>
                  <a:schemeClr val="accent6"/>
                </a:solidFill>
              </a:rPr>
              <a:t>. </a:t>
            </a:r>
            <a:r>
              <a:rPr lang="en-US" sz="2200" dirty="0" err="1">
                <a:solidFill>
                  <a:schemeClr val="accent6"/>
                </a:solidFill>
              </a:rPr>
              <a:t>Tas</a:t>
            </a:r>
            <a:r>
              <a:rPr lang="en-US" sz="2200" dirty="0">
                <a:solidFill>
                  <a:schemeClr val="accent6"/>
                </a:solidFill>
              </a:rPr>
              <a:t> </a:t>
            </a:r>
            <a:r>
              <a:rPr lang="en-US" sz="2200" dirty="0" err="1">
                <a:solidFill>
                  <a:schemeClr val="accent6"/>
                </a:solidFill>
              </a:rPr>
              <a:t>burtiski</a:t>
            </a:r>
            <a:r>
              <a:rPr lang="en-US" sz="2200" dirty="0">
                <a:solidFill>
                  <a:schemeClr val="accent6"/>
                </a:solidFill>
              </a:rPr>
              <a:t> </a:t>
            </a:r>
            <a:r>
              <a:rPr lang="en-US" sz="2200" dirty="0" err="1">
                <a:solidFill>
                  <a:schemeClr val="accent6"/>
                </a:solidFill>
              </a:rPr>
              <a:t>ietver</a:t>
            </a:r>
            <a:r>
              <a:rPr lang="en-US" sz="2200" dirty="0">
                <a:solidFill>
                  <a:schemeClr val="accent6"/>
                </a:solidFill>
              </a:rPr>
              <a:t> </a:t>
            </a:r>
            <a:r>
              <a:rPr lang="en-US" sz="2200" dirty="0" err="1">
                <a:solidFill>
                  <a:schemeClr val="accent6"/>
                </a:solidFill>
              </a:rPr>
              <a:t>visu</a:t>
            </a:r>
            <a:r>
              <a:rPr lang="en-US" sz="2200" dirty="0">
                <a:solidFill>
                  <a:schemeClr val="accent6"/>
                </a:solidFill>
              </a:rPr>
              <a:t>, </a:t>
            </a:r>
            <a:r>
              <a:rPr lang="en-US" sz="2200" dirty="0" err="1">
                <a:solidFill>
                  <a:schemeClr val="accent6"/>
                </a:solidFill>
              </a:rPr>
              <a:t>ko</a:t>
            </a:r>
            <a:r>
              <a:rPr lang="en-US" sz="2200" dirty="0">
                <a:solidFill>
                  <a:schemeClr val="accent6"/>
                </a:solidFill>
              </a:rPr>
              <a:t> par </a:t>
            </a:r>
            <a:r>
              <a:rPr lang="en-US" sz="2200" dirty="0" err="1">
                <a:solidFill>
                  <a:schemeClr val="accent6"/>
                </a:solidFill>
              </a:rPr>
              <a:t>jums</a:t>
            </a:r>
            <a:r>
              <a:rPr lang="en-US" sz="2200" dirty="0">
                <a:solidFill>
                  <a:schemeClr val="accent6"/>
                </a:solidFill>
              </a:rPr>
              <a:t> </a:t>
            </a:r>
            <a:r>
              <a:rPr lang="en-US" sz="2200" dirty="0" err="1">
                <a:solidFill>
                  <a:schemeClr val="accent6"/>
                </a:solidFill>
              </a:rPr>
              <a:t>var</a:t>
            </a:r>
            <a:r>
              <a:rPr lang="en-US" sz="2200" dirty="0">
                <a:solidFill>
                  <a:schemeClr val="accent6"/>
                </a:solidFill>
              </a:rPr>
              <a:t> </a:t>
            </a:r>
            <a:r>
              <a:rPr lang="en-US" sz="2200" dirty="0" err="1">
                <a:solidFill>
                  <a:schemeClr val="accent6"/>
                </a:solidFill>
              </a:rPr>
              <a:t>atrast</a:t>
            </a:r>
            <a:r>
              <a:rPr lang="en-US" sz="2200" dirty="0">
                <a:solidFill>
                  <a:schemeClr val="accent6"/>
                </a:solidFill>
              </a:rPr>
              <a:t> </a:t>
            </a:r>
            <a:r>
              <a:rPr lang="en-US" sz="2200" dirty="0" err="1">
                <a:solidFill>
                  <a:schemeClr val="accent6"/>
                </a:solidFill>
              </a:rPr>
              <a:t>tiešsaistē</a:t>
            </a:r>
            <a:r>
              <a:rPr lang="en-US" sz="2200" dirty="0">
                <a:solidFill>
                  <a:schemeClr val="accent6"/>
                </a:solidFill>
              </a:rPr>
              <a:t>, pat to </a:t>
            </a:r>
            <a:r>
              <a:rPr lang="en-US" sz="2200" dirty="0" err="1">
                <a:solidFill>
                  <a:schemeClr val="accent6"/>
                </a:solidFill>
              </a:rPr>
              <a:t>informāciju</a:t>
            </a:r>
            <a:r>
              <a:rPr lang="en-US" sz="2200" dirty="0">
                <a:solidFill>
                  <a:schemeClr val="accent6"/>
                </a:solidFill>
              </a:rPr>
              <a:t>, </a:t>
            </a:r>
            <a:r>
              <a:rPr lang="en-US" sz="2200" dirty="0" err="1">
                <a:solidFill>
                  <a:schemeClr val="accent6"/>
                </a:solidFill>
              </a:rPr>
              <a:t>kuru</a:t>
            </a:r>
            <a:r>
              <a:rPr lang="en-US" sz="2200" dirty="0">
                <a:solidFill>
                  <a:schemeClr val="accent6"/>
                </a:solidFill>
              </a:rPr>
              <a:t> </a:t>
            </a:r>
            <a:r>
              <a:rPr lang="en-US" sz="2200" dirty="0" err="1">
                <a:solidFill>
                  <a:schemeClr val="accent6"/>
                </a:solidFill>
              </a:rPr>
              <a:t>ir</a:t>
            </a:r>
            <a:r>
              <a:rPr lang="en-US" sz="2200" dirty="0">
                <a:solidFill>
                  <a:schemeClr val="accent6"/>
                </a:solidFill>
              </a:rPr>
              <a:t> </a:t>
            </a:r>
            <a:r>
              <a:rPr lang="en-US" sz="2200" dirty="0" err="1">
                <a:solidFill>
                  <a:schemeClr val="accent6"/>
                </a:solidFill>
              </a:rPr>
              <a:t>grūti</a:t>
            </a:r>
            <a:r>
              <a:rPr lang="en-US" sz="2200" dirty="0">
                <a:solidFill>
                  <a:schemeClr val="accent6"/>
                </a:solidFill>
              </a:rPr>
              <a:t> </a:t>
            </a:r>
            <a:r>
              <a:rPr lang="en-US" sz="2200" dirty="0" err="1">
                <a:solidFill>
                  <a:schemeClr val="accent6"/>
                </a:solidFill>
              </a:rPr>
              <a:t>atrast</a:t>
            </a:r>
            <a:r>
              <a:rPr lang="en-US" sz="2200" dirty="0">
                <a:solidFill>
                  <a:schemeClr val="accent6"/>
                </a:solidFill>
              </a:rPr>
              <a:t>.</a:t>
            </a:r>
          </a:p>
          <a:p>
            <a:endParaRPr lang="en-US" b="1" dirty="0"/>
          </a:p>
          <a:p>
            <a:endParaRPr lang="en-US" dirty="0"/>
          </a:p>
          <a:p>
            <a:endParaRPr lang="x-none"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a:t>Svarīgākās definīcijas	</a:t>
            </a:r>
            <a:endParaRPr lang="x-none" dirty="0"/>
          </a:p>
        </p:txBody>
      </p:sp>
    </p:spTree>
    <p:extLst>
      <p:ext uri="{BB962C8B-B14F-4D97-AF65-F5344CB8AC3E}">
        <p14:creationId xmlns:p14="http://schemas.microsoft.com/office/powerpoint/2010/main" val="2171450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442524" y="1319635"/>
            <a:ext cx="11102510" cy="4517366"/>
          </a:xfrm>
        </p:spPr>
        <p:txBody>
          <a:bodyPr/>
          <a:lstStyle/>
          <a:p>
            <a:pPr marL="457200" lvl="0" indent="-457200">
              <a:buFont typeface="+mj-lt"/>
              <a:buAutoNum type="arabicPeriod"/>
            </a:pPr>
            <a:r>
              <a:rPr lang="lv-LV" dirty="0"/>
              <a:t>Atcerieties, ka jūs sadarbojieties ar īstiem cilvēkiem. Īstiem cilvēkiem ir piekļuve tam, ko jūs komunicējiet tiešsaistē, pat tad</a:t>
            </a:r>
            <a:r>
              <a:rPr lang="en-US" dirty="0"/>
              <a:t>,</a:t>
            </a:r>
            <a:r>
              <a:rPr lang="lv-LV" dirty="0"/>
              <a:t> kad jūs savu ierakstu neadresējat kādam konkrēti. </a:t>
            </a:r>
            <a:endParaRPr lang="en-IE" dirty="0"/>
          </a:p>
          <a:p>
            <a:pPr marL="457200" lvl="0" indent="-457200">
              <a:buFont typeface="+mj-lt"/>
              <a:buAutoNum type="arabicPeriod"/>
            </a:pPr>
            <a:r>
              <a:rPr lang="en-US" dirty="0">
                <a:solidFill>
                  <a:schemeClr val="accent5"/>
                </a:solidFill>
              </a:rPr>
              <a:t>Flaming</a:t>
            </a:r>
            <a:r>
              <a:rPr lang="en-US" dirty="0">
                <a:solidFill>
                  <a:srgbClr val="FF0000"/>
                </a:solidFill>
              </a:rPr>
              <a:t> </a:t>
            </a:r>
            <a:r>
              <a:rPr lang="en-US" dirty="0" err="1"/>
              <a:t>ir</a:t>
            </a:r>
            <a:r>
              <a:rPr lang="en-US" dirty="0"/>
              <a:t> </a:t>
            </a:r>
            <a:r>
              <a:rPr lang="en-US" dirty="0" err="1"/>
              <a:t>vieta</a:t>
            </a:r>
            <a:r>
              <a:rPr lang="en-US" dirty="0"/>
              <a:t>, </a:t>
            </a:r>
            <a:r>
              <a:rPr lang="en-US" dirty="0" err="1"/>
              <a:t>kur</a:t>
            </a:r>
            <a:r>
              <a:rPr lang="en-US" dirty="0"/>
              <a:t> </a:t>
            </a:r>
            <a:r>
              <a:rPr lang="en-US" dirty="0" err="1"/>
              <a:t>jūs</a:t>
            </a:r>
            <a:r>
              <a:rPr lang="en-US" dirty="0"/>
              <a:t> </a:t>
            </a:r>
            <a:r>
              <a:rPr lang="en-US" dirty="0" err="1"/>
              <a:t>publicējat</a:t>
            </a:r>
            <a:r>
              <a:rPr lang="en-US" dirty="0"/>
              <a:t> </a:t>
            </a:r>
            <a:r>
              <a:rPr lang="en-US" dirty="0" err="1"/>
              <a:t>tiešsaistē</a:t>
            </a:r>
            <a:r>
              <a:rPr lang="en-US" dirty="0"/>
              <a:t> </a:t>
            </a:r>
            <a:r>
              <a:rPr lang="en-US" dirty="0" err="1"/>
              <a:t>aizvainojošos</a:t>
            </a:r>
            <a:r>
              <a:rPr lang="en-US" dirty="0"/>
              <a:t> un </a:t>
            </a:r>
            <a:r>
              <a:rPr lang="en-US" dirty="0" err="1"/>
              <a:t>kaitinošos</a:t>
            </a:r>
            <a:r>
              <a:rPr lang="en-US" dirty="0"/>
              <a:t> </a:t>
            </a:r>
            <a:r>
              <a:rPr lang="en-US" dirty="0" err="1"/>
              <a:t>komentārus</a:t>
            </a:r>
            <a:r>
              <a:rPr lang="en-US" dirty="0"/>
              <a:t>. </a:t>
            </a:r>
            <a:r>
              <a:rPr lang="en-US" dirty="0" err="1"/>
              <a:t>Pilnībā</a:t>
            </a:r>
            <a:r>
              <a:rPr lang="en-US" dirty="0"/>
              <a:t> </a:t>
            </a:r>
            <a:r>
              <a:rPr lang="en-US" dirty="0" err="1"/>
              <a:t>izvairieties</a:t>
            </a:r>
            <a:r>
              <a:rPr lang="en-US" dirty="0"/>
              <a:t> no </a:t>
            </a:r>
            <a:r>
              <a:rPr lang="en-US" dirty="0" err="1"/>
              <a:t>tā</a:t>
            </a:r>
            <a:r>
              <a:rPr lang="en-US" dirty="0"/>
              <a:t>. </a:t>
            </a:r>
            <a:r>
              <a:rPr lang="en-US" dirty="0" err="1"/>
              <a:t>Piemēru</a:t>
            </a:r>
            <a:r>
              <a:rPr lang="en-US" dirty="0"/>
              <a:t> tam, </a:t>
            </a:r>
            <a:r>
              <a:rPr lang="en-US" dirty="0" err="1"/>
              <a:t>kas</a:t>
            </a:r>
            <a:r>
              <a:rPr lang="en-US" dirty="0"/>
              <a:t> </a:t>
            </a:r>
            <a:r>
              <a:rPr lang="en-US" dirty="0" err="1"/>
              <a:t>var</a:t>
            </a:r>
            <a:r>
              <a:rPr lang="en-US" dirty="0"/>
              <a:t> </a:t>
            </a:r>
            <a:r>
              <a:rPr lang="en-US" dirty="0" err="1"/>
              <a:t>notikt</a:t>
            </a:r>
            <a:r>
              <a:rPr lang="en-US" dirty="0"/>
              <a:t>, </a:t>
            </a:r>
            <a:r>
              <a:rPr lang="en-US" dirty="0" err="1"/>
              <a:t>kad</a:t>
            </a:r>
            <a:r>
              <a:rPr lang="en-US" dirty="0"/>
              <a:t> </a:t>
            </a:r>
            <a:r>
              <a:rPr lang="en-US" dirty="0" err="1"/>
              <a:t>jūs</a:t>
            </a:r>
            <a:r>
              <a:rPr lang="en-US" dirty="0"/>
              <a:t> </a:t>
            </a:r>
            <a:r>
              <a:rPr lang="en-US" dirty="0" err="1"/>
              <a:t>publicējiet</a:t>
            </a:r>
            <a:r>
              <a:rPr lang="en-US" dirty="0"/>
              <a:t> </a:t>
            </a:r>
            <a:r>
              <a:rPr lang="en-US" dirty="0" err="1"/>
              <a:t>tiešsaistē</a:t>
            </a:r>
            <a:r>
              <a:rPr lang="en-US" dirty="0"/>
              <a:t> </a:t>
            </a:r>
            <a:r>
              <a:rPr lang="en-US" dirty="0" err="1"/>
              <a:t>aizvainojošus</a:t>
            </a:r>
            <a:r>
              <a:rPr lang="en-US" dirty="0"/>
              <a:t> un </a:t>
            </a:r>
            <a:r>
              <a:rPr lang="en-US" dirty="0" err="1"/>
              <a:t>kaitinošus</a:t>
            </a:r>
            <a:r>
              <a:rPr lang="en-US" dirty="0"/>
              <a:t> </a:t>
            </a:r>
            <a:r>
              <a:rPr lang="en-US" dirty="0" err="1"/>
              <a:t>komentārus</a:t>
            </a:r>
            <a:r>
              <a:rPr lang="en-US" dirty="0"/>
              <a:t>, </a:t>
            </a:r>
            <a:r>
              <a:rPr lang="en-US" dirty="0" err="1"/>
              <a:t>var</a:t>
            </a:r>
            <a:r>
              <a:rPr lang="en-US" dirty="0"/>
              <a:t> </a:t>
            </a:r>
            <a:r>
              <a:rPr lang="en-US" dirty="0" err="1"/>
              <a:t>redzēt</a:t>
            </a:r>
            <a:r>
              <a:rPr lang="en-US" dirty="0"/>
              <a:t> </a:t>
            </a:r>
            <a:r>
              <a:rPr lang="en-US" dirty="0" err="1"/>
              <a:t>kā</a:t>
            </a:r>
            <a:r>
              <a:rPr lang="en-US" dirty="0"/>
              <a:t> </a:t>
            </a:r>
            <a:r>
              <a:rPr lang="en-US" dirty="0" err="1"/>
              <a:t>gadījuma</a:t>
            </a:r>
            <a:r>
              <a:rPr lang="en-US" dirty="0"/>
              <a:t> </a:t>
            </a:r>
            <a:r>
              <a:rPr lang="en-US" dirty="0" err="1"/>
              <a:t>pētījumu</a:t>
            </a:r>
            <a:r>
              <a:rPr lang="en-US" dirty="0"/>
              <a:t> </a:t>
            </a:r>
            <a:r>
              <a:rPr lang="en-US" dirty="0" err="1"/>
              <a:t>šīs</a:t>
            </a:r>
            <a:r>
              <a:rPr lang="en-US" dirty="0"/>
              <a:t> </a:t>
            </a:r>
            <a:r>
              <a:rPr lang="en-US" dirty="0" err="1"/>
              <a:t>tēmas</a:t>
            </a:r>
            <a:r>
              <a:rPr lang="en-US" dirty="0"/>
              <a:t> </a:t>
            </a:r>
            <a:r>
              <a:rPr lang="en-US" dirty="0" err="1"/>
              <a:t>turpinājumā</a:t>
            </a:r>
            <a:r>
              <a:rPr lang="en-US" dirty="0"/>
              <a:t>. </a:t>
            </a:r>
          </a:p>
          <a:p>
            <a:pPr marL="457200" lvl="0" indent="-457200">
              <a:buFont typeface="+mj-lt"/>
              <a:buAutoNum type="arabicPeriod"/>
            </a:pPr>
            <a:r>
              <a:rPr lang="hr-BA" dirty="0"/>
              <a:t>Domājiet par savu reputāciju, kad komunicējiet. </a:t>
            </a:r>
            <a:r>
              <a:rPr lang="lv-LV" dirty="0"/>
              <a:t>Sāciet ar to, ka izvairieties no slenga, </a:t>
            </a:r>
            <a:r>
              <a:rPr lang="en-US" dirty="0" err="1"/>
              <a:t>akronīmiem</a:t>
            </a:r>
            <a:r>
              <a:rPr lang="en-US" dirty="0"/>
              <a:t> un </a:t>
            </a:r>
            <a:r>
              <a:rPr lang="en-US" dirty="0" err="1"/>
              <a:t>teksta</a:t>
            </a:r>
            <a:r>
              <a:rPr lang="en-US" dirty="0"/>
              <a:t> </a:t>
            </a:r>
            <a:r>
              <a:rPr lang="en-US" dirty="0" err="1"/>
              <a:t>sarunas</a:t>
            </a:r>
            <a:r>
              <a:rPr lang="hr-BA" dirty="0"/>
              <a:t>.</a:t>
            </a:r>
            <a:r>
              <a:rPr lang="en-IE" dirty="0"/>
              <a:t> Tāpat pārliecinieties, ka esiet izlabojuši savus ierakstus pirms to nosūtīšanas. </a:t>
            </a:r>
          </a:p>
          <a:p>
            <a:pPr marL="457200" lvl="0" indent="-457200">
              <a:buFont typeface="+mj-lt"/>
              <a:buAutoNum type="arabicPeriod"/>
            </a:pPr>
            <a:r>
              <a:rPr lang="en-IE" dirty="0"/>
              <a:t>Esiet laipni tiešsaistē un </a:t>
            </a:r>
            <a:r>
              <a:rPr lang="en-IE" dirty="0" err="1"/>
              <a:t>centieties</a:t>
            </a:r>
            <a:r>
              <a:rPr lang="en-IE" dirty="0"/>
              <a:t> </a:t>
            </a:r>
            <a:r>
              <a:rPr lang="en-IE" dirty="0" err="1"/>
              <a:t>cilvēkiem</a:t>
            </a:r>
            <a:r>
              <a:rPr lang="en-IE" dirty="0"/>
              <a:t> </a:t>
            </a:r>
            <a:r>
              <a:rPr lang="en-IE" dirty="0" err="1"/>
              <a:t>piedāvāt</a:t>
            </a:r>
            <a:r>
              <a:rPr lang="en-IE" dirty="0"/>
              <a:t> </a:t>
            </a:r>
            <a:r>
              <a:rPr lang="en-IE" dirty="0" err="1"/>
              <a:t>palīdzību</a:t>
            </a:r>
            <a:r>
              <a:rPr lang="en-IE" dirty="0"/>
              <a:t>, kur iespējams. </a:t>
            </a:r>
            <a:endParaRPr lang="en-US" dirty="0"/>
          </a:p>
          <a:p>
            <a:pPr lvl="0"/>
            <a:endParaRPr lang="en-US" dirty="0"/>
          </a:p>
          <a:p>
            <a:pPr marL="457200" lvl="0" indent="-457200">
              <a:buAutoNum type="arabicPeriod"/>
            </a:pPr>
            <a:endParaRPr lang="en-US" dirty="0"/>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en-IE" dirty="0"/>
              <a:t>8 etiķetes likumi</a:t>
            </a:r>
          </a:p>
        </p:txBody>
      </p:sp>
    </p:spTree>
    <p:extLst>
      <p:ext uri="{BB962C8B-B14F-4D97-AF65-F5344CB8AC3E}">
        <p14:creationId xmlns:p14="http://schemas.microsoft.com/office/powerpoint/2010/main" val="169670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7" y="1401417"/>
            <a:ext cx="5735072" cy="4510423"/>
          </a:xfrm>
        </p:spPr>
        <p:txBody>
          <a:bodyPr/>
          <a:lstStyle/>
          <a:p>
            <a:r>
              <a:rPr lang="en-IE" dirty="0" err="1"/>
              <a:t>Ieskatīsimies</a:t>
            </a:r>
            <a:r>
              <a:rPr lang="en-IE" dirty="0"/>
              <a:t> </a:t>
            </a:r>
            <a:r>
              <a:rPr lang="en-IE" dirty="0" err="1"/>
              <a:t>kādā</a:t>
            </a:r>
            <a:r>
              <a:rPr lang="en-IE" dirty="0"/>
              <a:t> </a:t>
            </a:r>
            <a:r>
              <a:rPr lang="en-IE" dirty="0" err="1"/>
              <a:t>darba</a:t>
            </a:r>
            <a:r>
              <a:rPr lang="en-IE" dirty="0"/>
              <a:t> </a:t>
            </a:r>
            <a:r>
              <a:rPr lang="en-IE" dirty="0" err="1"/>
              <a:t>vietā</a:t>
            </a:r>
            <a:r>
              <a:rPr lang="en-IE" dirty="0"/>
              <a:t>! Vai ir iespējams, ka tāda vienkārša lieta, kā saziņā lietot lielos burtus, var sniegt nepareizu informāciju? Simai ir vajadzīgs, lai Sohaibs steidzami dod viņai atbildi. </a:t>
            </a:r>
          </a:p>
          <a:p>
            <a:r>
              <a:rPr lang="en-IE" dirty="0"/>
              <a:t>Lai pastiprinātu lietas steidzamību, viņa nolēma sūtīt e-pastu, lietojot lielos burtus: </a:t>
            </a:r>
          </a:p>
          <a:p>
            <a:r>
              <a:rPr lang="en-IE" dirty="0"/>
              <a:t>“MAN VAJAG ŠO ATPAKAĻ LĪDZ 11:00”. </a:t>
            </a:r>
          </a:p>
          <a:p>
            <a:r>
              <a:rPr lang="en-IE" dirty="0"/>
              <a:t>Kamēr Sima domāja, ka viņas ziņa tagad izskatās steidzama, Sohaibs sajuta, ka viņas ziņa ir agresīva un nekaunīga.</a:t>
            </a:r>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lstStyle/>
          <a:p>
            <a:r>
              <a:rPr lang="en-IE" dirty="0"/>
              <a:t>Piemēri no darbavietas</a:t>
            </a:r>
            <a:endParaRPr lang="x-none" dirty="0"/>
          </a:p>
        </p:txBody>
      </p:sp>
      <p:pic>
        <p:nvPicPr>
          <p:cNvPr id="8" name="Picture Placeholder 7">
            <a:extLst>
              <a:ext uri="{FF2B5EF4-FFF2-40B4-BE49-F238E27FC236}">
                <a16:creationId xmlns:a16="http://schemas.microsoft.com/office/drawing/2014/main" id="{65E721C0-8C13-294E-F546-D89E5967A9C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4795" r="4795"/>
          <a:stretch>
            <a:fillRect/>
          </a:stretch>
        </p:blipFill>
        <p:spPr>
          <a:xfrm>
            <a:off x="6420970" y="1623060"/>
            <a:ext cx="5819676" cy="4291003"/>
          </a:xfrm>
        </p:spPr>
      </p:pic>
    </p:spTree>
    <p:extLst>
      <p:ext uri="{BB962C8B-B14F-4D97-AF65-F5344CB8AC3E}">
        <p14:creationId xmlns:p14="http://schemas.microsoft.com/office/powerpoint/2010/main" val="4083924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442524" y="1573635"/>
            <a:ext cx="11102510" cy="4517366"/>
          </a:xfrm>
        </p:spPr>
        <p:txBody>
          <a:bodyPr/>
          <a:lstStyle/>
          <a:p>
            <a:pPr marL="457200" lvl="0" indent="-457200">
              <a:buFont typeface="+mj-lt"/>
              <a:buAutoNum type="arabicPeriod" startAt="5"/>
            </a:pPr>
            <a:r>
              <a:rPr lang="en-US" dirty="0" err="1"/>
              <a:t>Centieties</a:t>
            </a:r>
            <a:r>
              <a:rPr lang="en-US" dirty="0"/>
              <a:t> </a:t>
            </a:r>
            <a:r>
              <a:rPr lang="en-US" dirty="0" err="1"/>
              <a:t>neatbildēt</a:t>
            </a:r>
            <a:r>
              <a:rPr lang="en-US" dirty="0"/>
              <a:t> </a:t>
            </a:r>
            <a:r>
              <a:rPr lang="en-US" dirty="0" err="1"/>
              <a:t>uz</a:t>
            </a:r>
            <a:r>
              <a:rPr lang="en-US" dirty="0"/>
              <a:t> </a:t>
            </a:r>
            <a:r>
              <a:rPr lang="en-US" dirty="0" err="1"/>
              <a:t>negatīviem</a:t>
            </a:r>
            <a:r>
              <a:rPr lang="en-US" dirty="0"/>
              <a:t> </a:t>
            </a:r>
            <a:r>
              <a:rPr lang="en-US" dirty="0" err="1"/>
              <a:t>komentāriem</a:t>
            </a:r>
            <a:r>
              <a:rPr lang="en-US" dirty="0"/>
              <a:t> </a:t>
            </a:r>
            <a:r>
              <a:rPr lang="en-US" dirty="0" err="1"/>
              <a:t>ar</a:t>
            </a:r>
            <a:r>
              <a:rPr lang="en-US" dirty="0"/>
              <a:t> </a:t>
            </a:r>
            <a:r>
              <a:rPr lang="en-US" dirty="0" err="1"/>
              <a:t>vēl</a:t>
            </a:r>
            <a:r>
              <a:rPr lang="en-US" dirty="0"/>
              <a:t> </a:t>
            </a:r>
            <a:r>
              <a:rPr lang="en-US" dirty="0" err="1"/>
              <a:t>lielāku</a:t>
            </a:r>
            <a:r>
              <a:rPr lang="en-US" dirty="0"/>
              <a:t> </a:t>
            </a:r>
            <a:r>
              <a:rPr lang="en-US" dirty="0" err="1"/>
              <a:t>negatīvismu</a:t>
            </a:r>
            <a:r>
              <a:rPr lang="en-US" dirty="0"/>
              <a:t>. </a:t>
            </a:r>
            <a:r>
              <a:rPr lang="en-US" dirty="0" err="1"/>
              <a:t>Tā</a:t>
            </a:r>
            <a:r>
              <a:rPr lang="en-US" dirty="0"/>
              <a:t> </a:t>
            </a:r>
            <a:r>
              <a:rPr lang="en-US" dirty="0" err="1"/>
              <a:t>vietā</a:t>
            </a:r>
            <a:r>
              <a:rPr lang="en-US" dirty="0"/>
              <a:t> </a:t>
            </a:r>
            <a:r>
              <a:rPr lang="en-US" dirty="0" err="1"/>
              <a:t>mēģiniet</a:t>
            </a:r>
            <a:r>
              <a:rPr lang="en-US" dirty="0"/>
              <a:t> </a:t>
            </a:r>
            <a:r>
              <a:rPr lang="en-US" dirty="0" err="1"/>
              <a:t>pārlauzt</a:t>
            </a:r>
            <a:r>
              <a:rPr lang="en-US" dirty="0"/>
              <a:t> </a:t>
            </a:r>
            <a:r>
              <a:rPr lang="en-US" dirty="0" err="1"/>
              <a:t>negatīvo</a:t>
            </a:r>
            <a:r>
              <a:rPr lang="en-US" dirty="0"/>
              <a:t> </a:t>
            </a:r>
            <a:r>
              <a:rPr lang="en-US" dirty="0" err="1"/>
              <a:t>apli</a:t>
            </a:r>
            <a:r>
              <a:rPr lang="en-US" dirty="0"/>
              <a:t> </a:t>
            </a:r>
            <a:r>
              <a:rPr lang="en-US" dirty="0" err="1"/>
              <a:t>ar</a:t>
            </a:r>
            <a:r>
              <a:rPr lang="en-US" dirty="0"/>
              <a:t> </a:t>
            </a:r>
            <a:r>
              <a:rPr lang="en-US" dirty="0" err="1"/>
              <a:t>pozitīvu</a:t>
            </a:r>
            <a:r>
              <a:rPr lang="en-US" dirty="0"/>
              <a:t> </a:t>
            </a:r>
            <a:r>
              <a:rPr lang="en-US" dirty="0" err="1"/>
              <a:t>vēstījumu</a:t>
            </a:r>
            <a:r>
              <a:rPr lang="en-US" dirty="0"/>
              <a:t>. </a:t>
            </a:r>
          </a:p>
          <a:p>
            <a:pPr marL="457200" indent="-457200">
              <a:buFont typeface="+mj-lt"/>
              <a:buAutoNum type="arabicPeriod" startAt="5"/>
            </a:pPr>
            <a:r>
              <a:rPr lang="en-US" dirty="0" err="1"/>
              <a:t>Pieturieties</a:t>
            </a:r>
            <a:r>
              <a:rPr lang="en-US" dirty="0"/>
              <a:t> pie </a:t>
            </a:r>
            <a:r>
              <a:rPr lang="en-US" dirty="0" err="1"/>
              <a:t>dotās</a:t>
            </a:r>
            <a:r>
              <a:rPr lang="en-US" dirty="0"/>
              <a:t> </a:t>
            </a:r>
            <a:r>
              <a:rPr lang="en-US" dirty="0" err="1"/>
              <a:t>tēmas</a:t>
            </a:r>
            <a:r>
              <a:rPr lang="en-US" dirty="0"/>
              <a:t>. </a:t>
            </a:r>
            <a:r>
              <a:rPr lang="en-US" dirty="0" err="1"/>
              <a:t>Esiet</a:t>
            </a:r>
            <a:r>
              <a:rPr lang="en-US" dirty="0"/>
              <a:t> </a:t>
            </a:r>
            <a:r>
              <a:rPr lang="en-US" dirty="0" err="1"/>
              <a:t>tik</a:t>
            </a:r>
            <a:r>
              <a:rPr lang="en-US" dirty="0"/>
              <a:t> </a:t>
            </a:r>
            <a:r>
              <a:rPr lang="en-US" dirty="0" err="1"/>
              <a:t>iejūtīgi</a:t>
            </a:r>
            <a:r>
              <a:rPr lang="en-US" dirty="0"/>
              <a:t> un </a:t>
            </a:r>
            <a:r>
              <a:rPr lang="en-US" dirty="0" err="1"/>
              <a:t>patīkami</a:t>
            </a:r>
            <a:r>
              <a:rPr lang="en-US" dirty="0"/>
              <a:t>, </a:t>
            </a:r>
            <a:r>
              <a:rPr lang="en-US" dirty="0" err="1"/>
              <a:t>cik</a:t>
            </a:r>
            <a:r>
              <a:rPr lang="en-US" dirty="0"/>
              <a:t> </a:t>
            </a:r>
            <a:r>
              <a:rPr lang="en-US" dirty="0" err="1"/>
              <a:t>vien</a:t>
            </a:r>
            <a:r>
              <a:rPr lang="en-US" dirty="0"/>
              <a:t> </a:t>
            </a:r>
            <a:r>
              <a:rPr lang="en-US" dirty="0" err="1"/>
              <a:t>variet</a:t>
            </a:r>
            <a:r>
              <a:rPr lang="en-US" dirty="0"/>
              <a:t>, un </a:t>
            </a:r>
            <a:r>
              <a:rPr lang="en-US" dirty="0" err="1"/>
              <a:t>centieties</a:t>
            </a:r>
            <a:r>
              <a:rPr lang="en-US" dirty="0"/>
              <a:t> </a:t>
            </a:r>
            <a:r>
              <a:rPr lang="en-US" dirty="0" err="1"/>
              <a:t>saprast</a:t>
            </a:r>
            <a:r>
              <a:rPr lang="en-US" dirty="0"/>
              <a:t> </a:t>
            </a:r>
            <a:r>
              <a:rPr lang="en-US" dirty="0" err="1"/>
              <a:t>citu</a:t>
            </a:r>
            <a:r>
              <a:rPr lang="en-US" dirty="0"/>
              <a:t> </a:t>
            </a:r>
            <a:r>
              <a:rPr lang="en-US" dirty="0" err="1"/>
              <a:t>cilvēku</a:t>
            </a:r>
            <a:r>
              <a:rPr lang="en-US" dirty="0"/>
              <a:t> </a:t>
            </a:r>
            <a:r>
              <a:rPr lang="en-US" dirty="0" err="1"/>
              <a:t>viedokli</a:t>
            </a:r>
            <a:r>
              <a:rPr lang="en-US" dirty="0"/>
              <a:t>. </a:t>
            </a:r>
          </a:p>
          <a:p>
            <a:pPr marL="457200" indent="-457200">
              <a:buFont typeface="+mj-lt"/>
              <a:buAutoNum type="arabicPeriod" startAt="5"/>
            </a:pPr>
            <a:r>
              <a:rPr lang="en-US" dirty="0" err="1"/>
              <a:t>Spriediet</a:t>
            </a:r>
            <a:r>
              <a:rPr lang="en-US" dirty="0"/>
              <a:t> </a:t>
            </a:r>
            <a:r>
              <a:rPr lang="en-US" dirty="0" err="1"/>
              <a:t>gudri</a:t>
            </a:r>
            <a:r>
              <a:rPr lang="en-US" dirty="0"/>
              <a:t>, </a:t>
            </a:r>
            <a:r>
              <a:rPr lang="en-US" dirty="0" err="1"/>
              <a:t>pirms</a:t>
            </a:r>
            <a:r>
              <a:rPr lang="en-US" dirty="0"/>
              <a:t> </a:t>
            </a:r>
            <a:r>
              <a:rPr lang="en-US" dirty="0" err="1"/>
              <a:t>dalieties</a:t>
            </a:r>
            <a:r>
              <a:rPr lang="en-US" dirty="0"/>
              <a:t> </a:t>
            </a:r>
            <a:r>
              <a:rPr lang="en-US" dirty="0" err="1"/>
              <a:t>ar</a:t>
            </a:r>
            <a:r>
              <a:rPr lang="en-US" dirty="0"/>
              <a:t> </a:t>
            </a:r>
            <a:r>
              <a:rPr lang="en-US" dirty="0" err="1"/>
              <a:t>informāciju</a:t>
            </a:r>
            <a:r>
              <a:rPr lang="en-US" dirty="0"/>
              <a:t> </a:t>
            </a:r>
            <a:r>
              <a:rPr lang="en-US" dirty="0" err="1"/>
              <a:t>ar</a:t>
            </a:r>
            <a:r>
              <a:rPr lang="en-US" dirty="0"/>
              <a:t> </a:t>
            </a:r>
            <a:r>
              <a:rPr lang="en-US" dirty="0" err="1"/>
              <a:t>citiem</a:t>
            </a:r>
            <a:r>
              <a:rPr lang="en-US" dirty="0"/>
              <a:t> </a:t>
            </a:r>
            <a:r>
              <a:rPr lang="en-US" dirty="0" err="1"/>
              <a:t>tiešsaistē</a:t>
            </a:r>
            <a:r>
              <a:rPr lang="en-US" dirty="0"/>
              <a:t>, </a:t>
            </a:r>
            <a:r>
              <a:rPr lang="en-US" dirty="0" err="1"/>
              <a:t>nedalieties</a:t>
            </a:r>
            <a:r>
              <a:rPr lang="en-US" dirty="0"/>
              <a:t> </a:t>
            </a:r>
            <a:r>
              <a:rPr lang="en-US" dirty="0" err="1"/>
              <a:t>ar</a:t>
            </a:r>
            <a:r>
              <a:rPr lang="en-US" dirty="0"/>
              <a:t> </a:t>
            </a:r>
            <a:r>
              <a:rPr lang="en-US" dirty="0" err="1"/>
              <a:t>visu</a:t>
            </a:r>
            <a:r>
              <a:rPr lang="en-US" dirty="0"/>
              <a:t> </a:t>
            </a:r>
            <a:r>
              <a:rPr lang="en-US" dirty="0" err="1"/>
              <a:t>pēc</a:t>
            </a:r>
            <a:r>
              <a:rPr lang="en-US" dirty="0"/>
              <a:t> </a:t>
            </a:r>
            <a:r>
              <a:rPr lang="en-US" dirty="0" err="1"/>
              <a:t>kārtas</a:t>
            </a:r>
            <a:r>
              <a:rPr lang="en-US" dirty="0"/>
              <a:t>, </a:t>
            </a:r>
            <a:r>
              <a:rPr lang="en-US" dirty="0" err="1"/>
              <a:t>domājiet</a:t>
            </a:r>
            <a:r>
              <a:rPr lang="en-US" dirty="0"/>
              <a:t> par </a:t>
            </a:r>
            <a:r>
              <a:rPr lang="en-US" dirty="0" err="1"/>
              <a:t>savu</a:t>
            </a:r>
            <a:r>
              <a:rPr lang="en-US" dirty="0"/>
              <a:t> </a:t>
            </a:r>
            <a:r>
              <a:rPr lang="en-US" dirty="0" err="1"/>
              <a:t>drošību</a:t>
            </a:r>
            <a:r>
              <a:rPr lang="en-US" dirty="0"/>
              <a:t>. </a:t>
            </a:r>
          </a:p>
          <a:p>
            <a:pPr marL="457200" indent="-457200">
              <a:buFont typeface="+mj-lt"/>
              <a:buAutoNum type="arabicPeriod" startAt="5"/>
            </a:pPr>
            <a:r>
              <a:rPr lang="en-US" dirty="0" err="1"/>
              <a:t>Cieniet</a:t>
            </a:r>
            <a:r>
              <a:rPr lang="en-US" dirty="0"/>
              <a:t> </a:t>
            </a:r>
            <a:r>
              <a:rPr lang="en-US" dirty="0" err="1"/>
              <a:t>uzskatu</a:t>
            </a:r>
            <a:r>
              <a:rPr lang="en-US" dirty="0"/>
              <a:t> </a:t>
            </a:r>
            <a:r>
              <a:rPr lang="en-US" dirty="0" err="1"/>
              <a:t>dažādību</a:t>
            </a:r>
            <a:r>
              <a:rPr lang="en-US" dirty="0"/>
              <a:t> un </a:t>
            </a:r>
            <a:r>
              <a:rPr lang="en-US" dirty="0" err="1"/>
              <a:t>visu</a:t>
            </a:r>
            <a:r>
              <a:rPr lang="en-US" dirty="0"/>
              <a:t> </a:t>
            </a:r>
            <a:r>
              <a:rPr lang="en-US" dirty="0" err="1"/>
              <a:t>veidu</a:t>
            </a:r>
            <a:r>
              <a:rPr lang="en-US" dirty="0"/>
              <a:t> </a:t>
            </a:r>
            <a:r>
              <a:rPr lang="en-US" dirty="0" err="1"/>
              <a:t>atšķirības</a:t>
            </a:r>
            <a:r>
              <a:rPr lang="en-US" dirty="0"/>
              <a:t>. </a:t>
            </a:r>
            <a:r>
              <a:rPr lang="en-US" dirty="0" err="1"/>
              <a:t>Necentieties</a:t>
            </a:r>
            <a:r>
              <a:rPr lang="en-US" dirty="0"/>
              <a:t> </a:t>
            </a:r>
            <a:r>
              <a:rPr lang="en-US" dirty="0" err="1"/>
              <a:t>ieslēgt</a:t>
            </a:r>
            <a:r>
              <a:rPr lang="en-US" dirty="0"/>
              <a:t> </a:t>
            </a:r>
            <a:r>
              <a:rPr lang="en-US" dirty="0" err="1"/>
              <a:t>savu</a:t>
            </a:r>
            <a:r>
              <a:rPr lang="en-US" dirty="0"/>
              <a:t> </a:t>
            </a:r>
            <a:r>
              <a:rPr lang="en-US" dirty="0" err="1"/>
              <a:t>prātu</a:t>
            </a:r>
            <a:r>
              <a:rPr lang="en-US" dirty="0"/>
              <a:t> </a:t>
            </a:r>
            <a:r>
              <a:rPr lang="en-US" dirty="0" err="1"/>
              <a:t>važās</a:t>
            </a:r>
            <a:r>
              <a:rPr lang="en-US" dirty="0"/>
              <a:t>, </a:t>
            </a:r>
            <a:r>
              <a:rPr lang="en-US" dirty="0" err="1"/>
              <a:t>kad</a:t>
            </a:r>
            <a:r>
              <a:rPr lang="en-US" dirty="0"/>
              <a:t> </a:t>
            </a:r>
            <a:r>
              <a:rPr lang="en-US" dirty="0" err="1"/>
              <a:t>sadarbojieties</a:t>
            </a:r>
            <a:r>
              <a:rPr lang="en-US" dirty="0"/>
              <a:t> </a:t>
            </a:r>
            <a:r>
              <a:rPr lang="en-US" dirty="0" err="1"/>
              <a:t>ar</a:t>
            </a:r>
            <a:r>
              <a:rPr lang="en-US" dirty="0"/>
              <a:t> </a:t>
            </a:r>
            <a:r>
              <a:rPr lang="en-US" dirty="0" err="1"/>
              <a:t>cilvēkiem</a:t>
            </a:r>
            <a:r>
              <a:rPr lang="en-US" dirty="0"/>
              <a:t> </a:t>
            </a:r>
            <a:r>
              <a:rPr lang="en-US" dirty="0" err="1"/>
              <a:t>tiešsaistē</a:t>
            </a:r>
            <a:r>
              <a:rPr lang="en-US" dirty="0"/>
              <a:t>. </a:t>
            </a:r>
          </a:p>
          <a:p>
            <a:endParaRPr lang="en-US" dirty="0"/>
          </a:p>
          <a:p>
            <a:endParaRPr lang="en-US" dirty="0"/>
          </a:p>
          <a:p>
            <a:pPr lvl="0"/>
            <a:endParaRPr lang="en-US" dirty="0"/>
          </a:p>
          <a:p>
            <a:pPr lvl="0"/>
            <a:endParaRPr lang="en-US" dirty="0"/>
          </a:p>
          <a:p>
            <a:pPr lvl="0"/>
            <a:endParaRPr lang="en-US" dirty="0"/>
          </a:p>
          <a:p>
            <a:pPr marL="457200" lvl="0" indent="-457200">
              <a:buAutoNum type="arabicPeriod"/>
            </a:pPr>
            <a:endParaRPr lang="en-US" dirty="0"/>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en-IE" dirty="0"/>
              <a:t>8 etiķetes likumi</a:t>
            </a:r>
          </a:p>
        </p:txBody>
      </p:sp>
    </p:spTree>
    <p:extLst>
      <p:ext uri="{BB962C8B-B14F-4D97-AF65-F5344CB8AC3E}">
        <p14:creationId xmlns:p14="http://schemas.microsoft.com/office/powerpoint/2010/main" val="81119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59EE8B9-761A-4CCC-0237-0770CBD61AF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352" r="8352"/>
          <a:stretch>
            <a:fillRect/>
          </a:stretch>
        </p:blipFill>
        <p:spPr/>
      </p:pic>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84581" y="1153971"/>
            <a:ext cx="5973904" cy="5565987"/>
          </a:xfrm>
        </p:spPr>
        <p:txBody>
          <a:bodyPr/>
          <a:lstStyle/>
          <a:p>
            <a:r>
              <a:rPr lang="en-US" sz="2200" dirty="0" err="1"/>
              <a:t>Etiķete</a:t>
            </a:r>
            <a:r>
              <a:rPr lang="en-US" sz="2200" dirty="0"/>
              <a:t> </a:t>
            </a:r>
            <a:r>
              <a:rPr lang="en-US" sz="2200" dirty="0" err="1"/>
              <a:t>ir</a:t>
            </a:r>
            <a:r>
              <a:rPr lang="en-US" sz="2200" dirty="0"/>
              <a:t> </a:t>
            </a:r>
            <a:r>
              <a:rPr lang="en-US" sz="2200" dirty="0" err="1"/>
              <a:t>atkarīga</a:t>
            </a:r>
            <a:r>
              <a:rPr lang="en-US" sz="2200" dirty="0"/>
              <a:t> no </a:t>
            </a:r>
            <a:r>
              <a:rPr lang="en-US" sz="2200" dirty="0" err="1"/>
              <a:t>tā</a:t>
            </a:r>
            <a:r>
              <a:rPr lang="en-US" sz="2200" dirty="0"/>
              <a:t>, </a:t>
            </a:r>
            <a:r>
              <a:rPr lang="en-US" sz="2200" dirty="0" err="1"/>
              <a:t>kur</a:t>
            </a:r>
            <a:r>
              <a:rPr lang="en-US" sz="2200" dirty="0"/>
              <a:t> </a:t>
            </a:r>
            <a:r>
              <a:rPr lang="en-US" sz="2200" dirty="0" err="1"/>
              <a:t>jūs</a:t>
            </a:r>
            <a:r>
              <a:rPr lang="en-US" sz="2200" dirty="0"/>
              <a:t> </a:t>
            </a:r>
            <a:r>
              <a:rPr lang="en-US" sz="2200" dirty="0" err="1"/>
              <a:t>atrodieties</a:t>
            </a:r>
            <a:r>
              <a:rPr lang="en-US" sz="2200" dirty="0"/>
              <a:t> </a:t>
            </a:r>
            <a:r>
              <a:rPr lang="en-US" sz="2200" dirty="0" err="1"/>
              <a:t>kibertelpā</a:t>
            </a:r>
            <a:r>
              <a:rPr lang="en-US" sz="2200" dirty="0"/>
              <a:t>. </a:t>
            </a:r>
            <a:r>
              <a:rPr lang="en-US" sz="2200" dirty="0" err="1"/>
              <a:t>Ieraksts</a:t>
            </a:r>
            <a:r>
              <a:rPr lang="en-US" sz="2200" dirty="0"/>
              <a:t> </a:t>
            </a:r>
            <a:r>
              <a:rPr lang="en-US" sz="2200" dirty="0" err="1"/>
              <a:t>jūsu</a:t>
            </a:r>
            <a:r>
              <a:rPr lang="en-US" sz="2200" dirty="0"/>
              <a:t> </a:t>
            </a:r>
            <a:r>
              <a:rPr lang="en-US" sz="2200" dirty="0" err="1"/>
              <a:t>drauga</a:t>
            </a:r>
            <a:r>
              <a:rPr lang="en-US" sz="2200" dirty="0"/>
              <a:t> Facebook </a:t>
            </a:r>
            <a:r>
              <a:rPr lang="en-US" sz="2200" dirty="0" err="1"/>
              <a:t>lapā</a:t>
            </a:r>
            <a:r>
              <a:rPr lang="en-US" sz="2200" dirty="0"/>
              <a:t> </a:t>
            </a:r>
            <a:r>
              <a:rPr lang="en-US" sz="2200" dirty="0" err="1"/>
              <a:t>prasīs</a:t>
            </a:r>
            <a:r>
              <a:rPr lang="en-US" sz="2200" dirty="0"/>
              <a:t> </a:t>
            </a:r>
            <a:r>
              <a:rPr lang="en-US" sz="2200" dirty="0" err="1"/>
              <a:t>mazāk</a:t>
            </a:r>
            <a:r>
              <a:rPr lang="en-US" sz="2200" dirty="0"/>
              <a:t> </a:t>
            </a:r>
            <a:r>
              <a:rPr lang="en-US" sz="2200" dirty="0" err="1"/>
              <a:t>formalitātes</a:t>
            </a:r>
            <a:r>
              <a:rPr lang="en-US" sz="2200" dirty="0"/>
              <a:t> </a:t>
            </a:r>
            <a:r>
              <a:rPr lang="en-US" sz="2200" dirty="0" err="1"/>
              <a:t>nekā</a:t>
            </a:r>
            <a:r>
              <a:rPr lang="en-US" sz="2200" dirty="0"/>
              <a:t> e-pasts </a:t>
            </a:r>
            <a:r>
              <a:rPr lang="en-US" sz="2200" dirty="0" err="1"/>
              <a:t>potenciālajam</a:t>
            </a:r>
            <a:r>
              <a:rPr lang="en-US" sz="2200" dirty="0"/>
              <a:t> </a:t>
            </a:r>
            <a:r>
              <a:rPr lang="en-US" sz="2200" dirty="0" err="1"/>
              <a:t>darba</a:t>
            </a:r>
            <a:r>
              <a:rPr lang="en-US" sz="2200" dirty="0"/>
              <a:t> </a:t>
            </a:r>
            <a:r>
              <a:rPr lang="en-US" sz="2200" dirty="0" err="1"/>
              <a:t>devējam</a:t>
            </a:r>
            <a:r>
              <a:rPr lang="en-US" sz="2200" dirty="0"/>
              <a:t>.</a:t>
            </a:r>
          </a:p>
          <a:p>
            <a:r>
              <a:rPr lang="en-US" sz="2200" dirty="0" err="1"/>
              <a:t>Svarīgi</a:t>
            </a:r>
            <a:r>
              <a:rPr lang="en-US" sz="2200" dirty="0"/>
              <a:t> </a:t>
            </a:r>
            <a:r>
              <a:rPr lang="en-US" sz="2200" dirty="0" err="1"/>
              <a:t>apdomāt</a:t>
            </a:r>
            <a:r>
              <a:rPr lang="en-US" sz="2200" dirty="0"/>
              <a:t>, </a:t>
            </a:r>
            <a:r>
              <a:rPr lang="en-US" sz="2200" dirty="0" err="1"/>
              <a:t>kad</a:t>
            </a:r>
            <a:r>
              <a:rPr lang="en-US" sz="2200" dirty="0"/>
              <a:t> </a:t>
            </a:r>
            <a:r>
              <a:rPr lang="en-US" sz="2200" dirty="0" err="1"/>
              <a:t>lietot</a:t>
            </a:r>
            <a:r>
              <a:rPr lang="en-US" sz="2200" dirty="0"/>
              <a:t> </a:t>
            </a:r>
            <a:r>
              <a:rPr lang="en-US" sz="2200" dirty="0" err="1"/>
              <a:t>lielos</a:t>
            </a:r>
            <a:r>
              <a:rPr lang="en-US" sz="2200" dirty="0"/>
              <a:t> </a:t>
            </a:r>
            <a:r>
              <a:rPr lang="en-US" sz="2200" dirty="0" err="1"/>
              <a:t>burtus</a:t>
            </a:r>
            <a:r>
              <a:rPr lang="en-US" sz="2200" dirty="0"/>
              <a:t>, </a:t>
            </a:r>
            <a:r>
              <a:rPr lang="en-US" sz="2200" dirty="0" err="1"/>
              <a:t>kad</a:t>
            </a:r>
            <a:r>
              <a:rPr lang="en-US" sz="2200" dirty="0"/>
              <a:t> </a:t>
            </a:r>
            <a:r>
              <a:rPr lang="en-US" sz="2200" dirty="0" err="1"/>
              <a:t>aizvainojošu</a:t>
            </a:r>
            <a:r>
              <a:rPr lang="en-US" sz="2200" dirty="0"/>
              <a:t> </a:t>
            </a:r>
            <a:r>
              <a:rPr lang="en-US" sz="2200" dirty="0" err="1"/>
              <a:t>valodu</a:t>
            </a:r>
            <a:r>
              <a:rPr lang="en-US" sz="2200" dirty="0"/>
              <a:t>. </a:t>
            </a:r>
            <a:r>
              <a:rPr lang="en-US" sz="2200" dirty="0" err="1"/>
              <a:t>Lielo</a:t>
            </a:r>
            <a:r>
              <a:rPr lang="en-US" sz="2200" dirty="0"/>
              <a:t> </a:t>
            </a:r>
            <a:r>
              <a:rPr lang="en-US" sz="2200" dirty="0" err="1"/>
              <a:t>burtu</a:t>
            </a:r>
            <a:r>
              <a:rPr lang="en-US" sz="2200" dirty="0"/>
              <a:t> </a:t>
            </a:r>
            <a:r>
              <a:rPr lang="en-US" sz="2200" dirty="0" err="1"/>
              <a:t>lietošana</a:t>
            </a:r>
            <a:r>
              <a:rPr lang="en-US" sz="2200" dirty="0"/>
              <a:t> </a:t>
            </a:r>
            <a:r>
              <a:rPr lang="en-US" sz="2200" dirty="0" err="1"/>
              <a:t>var</a:t>
            </a:r>
            <a:r>
              <a:rPr lang="en-US" sz="2200" dirty="0"/>
              <a:t> </a:t>
            </a:r>
            <a:r>
              <a:rPr lang="en-US" sz="2200" dirty="0" err="1"/>
              <a:t>radīt</a:t>
            </a:r>
            <a:r>
              <a:rPr lang="en-US" sz="2200" dirty="0"/>
              <a:t> </a:t>
            </a:r>
            <a:r>
              <a:rPr lang="en-US" sz="2200" dirty="0" err="1"/>
              <a:t>iespaidu</a:t>
            </a:r>
            <a:r>
              <a:rPr lang="en-US" sz="2200" dirty="0"/>
              <a:t>, </a:t>
            </a:r>
            <a:r>
              <a:rPr lang="en-US" sz="2200" dirty="0" err="1"/>
              <a:t>ka</a:t>
            </a:r>
            <a:r>
              <a:rPr lang="en-US" sz="2200" dirty="0"/>
              <a:t> </a:t>
            </a:r>
            <a:r>
              <a:rPr lang="en-US" sz="2200" dirty="0" err="1"/>
              <a:t>jūs</a:t>
            </a:r>
            <a:r>
              <a:rPr lang="en-US" sz="2200" dirty="0"/>
              <a:t> </a:t>
            </a:r>
            <a:r>
              <a:rPr lang="en-US" sz="2200" dirty="0" err="1"/>
              <a:t>kliedzat</a:t>
            </a:r>
            <a:r>
              <a:rPr lang="en-US" sz="2200" dirty="0"/>
              <a:t>. </a:t>
            </a:r>
            <a:r>
              <a:rPr lang="en-US" sz="2200" dirty="0" err="1"/>
              <a:t>Izvairieties</a:t>
            </a:r>
            <a:r>
              <a:rPr lang="en-US" sz="2200" dirty="0"/>
              <a:t> no </a:t>
            </a:r>
            <a:r>
              <a:rPr lang="en-US" sz="2200" dirty="0" err="1"/>
              <a:t>aizvainojošas</a:t>
            </a:r>
            <a:r>
              <a:rPr lang="en-US" sz="2200" dirty="0"/>
              <a:t> </a:t>
            </a:r>
            <a:r>
              <a:rPr lang="en-US" sz="2200" dirty="0" err="1"/>
              <a:t>valodas</a:t>
            </a:r>
            <a:r>
              <a:rPr lang="en-US" sz="2200" dirty="0"/>
              <a:t> </a:t>
            </a:r>
            <a:r>
              <a:rPr lang="en-US" sz="2200" dirty="0" err="1"/>
              <a:t>vai</a:t>
            </a:r>
            <a:r>
              <a:rPr lang="en-US" sz="2200" dirty="0"/>
              <a:t> </a:t>
            </a:r>
            <a:r>
              <a:rPr lang="en-US" sz="2200" dirty="0" err="1"/>
              <a:t>komentāriem</a:t>
            </a:r>
            <a:r>
              <a:rPr lang="en-US" sz="2200" dirty="0"/>
              <a:t>, </a:t>
            </a:r>
            <a:r>
              <a:rPr lang="en-US" sz="2200" dirty="0" err="1"/>
              <a:t>kuri</a:t>
            </a:r>
            <a:r>
              <a:rPr lang="en-US" sz="2200" dirty="0"/>
              <a:t> </a:t>
            </a:r>
            <a:r>
              <a:rPr lang="en-US" sz="2200" dirty="0" err="1"/>
              <a:t>ir</a:t>
            </a:r>
            <a:r>
              <a:rPr lang="en-US" sz="2200" dirty="0"/>
              <a:t> </a:t>
            </a:r>
            <a:r>
              <a:rPr lang="en-US" sz="2200" dirty="0" err="1"/>
              <a:t>uzbrūkoši</a:t>
            </a:r>
            <a:r>
              <a:rPr lang="en-US" sz="2200" dirty="0"/>
              <a:t> </a:t>
            </a:r>
            <a:r>
              <a:rPr lang="en-US" sz="2200" dirty="0" err="1"/>
              <a:t>komentāra</a:t>
            </a:r>
            <a:r>
              <a:rPr lang="en-US" sz="2200" dirty="0"/>
              <a:t> </a:t>
            </a:r>
            <a:r>
              <a:rPr lang="en-US" sz="2200" dirty="0" err="1"/>
              <a:t>autoram</a:t>
            </a:r>
            <a:r>
              <a:rPr lang="en-US" sz="2200" dirty="0"/>
              <a:t>, </a:t>
            </a:r>
            <a:r>
              <a:rPr lang="en-US" sz="2200" dirty="0" err="1"/>
              <a:t>domājiet</a:t>
            </a:r>
            <a:r>
              <a:rPr lang="en-US" sz="2200" dirty="0"/>
              <a:t> par </a:t>
            </a:r>
            <a:r>
              <a:rPr lang="en-US" sz="2200" dirty="0" err="1"/>
              <a:t>autora</a:t>
            </a:r>
            <a:r>
              <a:rPr lang="en-US" sz="2200" dirty="0"/>
              <a:t> </a:t>
            </a:r>
            <a:r>
              <a:rPr lang="en-US" sz="2200" dirty="0" err="1"/>
              <a:t>argumentiem</a:t>
            </a:r>
            <a:r>
              <a:rPr lang="en-US" sz="2200" dirty="0"/>
              <a:t>. </a:t>
            </a:r>
          </a:p>
          <a:p>
            <a:r>
              <a:rPr lang="en-US" sz="2200" dirty="0" err="1"/>
              <a:t>Ja</a:t>
            </a:r>
            <a:r>
              <a:rPr lang="en-US" sz="2200" dirty="0"/>
              <a:t> </a:t>
            </a:r>
            <a:r>
              <a:rPr lang="en-US" sz="2200" dirty="0" err="1"/>
              <a:t>jūs</a:t>
            </a:r>
            <a:r>
              <a:rPr lang="en-US" sz="2200" dirty="0"/>
              <a:t> </a:t>
            </a:r>
            <a:r>
              <a:rPr lang="en-US" sz="2200" dirty="0" err="1"/>
              <a:t>lasiet</a:t>
            </a:r>
            <a:r>
              <a:rPr lang="en-US" sz="2200" dirty="0"/>
              <a:t> </a:t>
            </a:r>
            <a:r>
              <a:rPr lang="en-US" sz="2200" dirty="0" err="1"/>
              <a:t>ziņu</a:t>
            </a:r>
            <a:r>
              <a:rPr lang="en-US" sz="2200" dirty="0"/>
              <a:t>, par </a:t>
            </a:r>
            <a:r>
              <a:rPr lang="en-US" sz="2200" dirty="0" err="1"/>
              <a:t>kuru</a:t>
            </a:r>
            <a:r>
              <a:rPr lang="en-US" sz="2200" dirty="0"/>
              <a:t> </a:t>
            </a:r>
            <a:r>
              <a:rPr lang="en-US" sz="2200" dirty="0" err="1"/>
              <a:t>jums</a:t>
            </a:r>
            <a:r>
              <a:rPr lang="en-US" sz="2200" dirty="0"/>
              <a:t> </a:t>
            </a:r>
            <a:r>
              <a:rPr lang="en-US" sz="2200" dirty="0" err="1"/>
              <a:t>ir</a:t>
            </a:r>
            <a:r>
              <a:rPr lang="en-US" sz="2200" dirty="0"/>
              <a:t> </a:t>
            </a:r>
            <a:r>
              <a:rPr lang="en-US" sz="2200" dirty="0" err="1"/>
              <a:t>aizdomas</a:t>
            </a:r>
            <a:r>
              <a:rPr lang="en-US" sz="2200" dirty="0"/>
              <a:t>, </a:t>
            </a:r>
            <a:r>
              <a:rPr lang="en-US" sz="2200" dirty="0" err="1"/>
              <a:t>ka</a:t>
            </a:r>
            <a:r>
              <a:rPr lang="en-US" sz="2200" dirty="0"/>
              <a:t> </a:t>
            </a:r>
            <a:r>
              <a:rPr lang="en-US" sz="2200" dirty="0" err="1"/>
              <a:t>tā</a:t>
            </a:r>
            <a:r>
              <a:rPr lang="en-US" sz="2200" dirty="0"/>
              <a:t> </a:t>
            </a:r>
            <a:r>
              <a:rPr lang="en-US" sz="2200" dirty="0" err="1"/>
              <a:t>varētu</a:t>
            </a:r>
            <a:r>
              <a:rPr lang="en-US" sz="2200" dirty="0"/>
              <a:t> </a:t>
            </a:r>
            <a:r>
              <a:rPr lang="en-US" sz="2200" dirty="0" err="1"/>
              <a:t>būt</a:t>
            </a:r>
            <a:r>
              <a:rPr lang="en-US" sz="2200" dirty="0"/>
              <a:t> </a:t>
            </a:r>
            <a:r>
              <a:rPr lang="en-US" sz="2200" dirty="0" err="1"/>
              <a:t>personīgs</a:t>
            </a:r>
            <a:r>
              <a:rPr lang="en-US" sz="2200" dirty="0"/>
              <a:t> </a:t>
            </a:r>
            <a:r>
              <a:rPr lang="en-US" sz="2200" dirty="0" err="1"/>
              <a:t>uzbrukums</a:t>
            </a:r>
            <a:r>
              <a:rPr lang="en-US" sz="2200" dirty="0"/>
              <a:t>, </a:t>
            </a:r>
            <a:r>
              <a:rPr lang="en-US" sz="2200" dirty="0" err="1"/>
              <a:t>atsakieties</a:t>
            </a:r>
            <a:r>
              <a:rPr lang="en-US" sz="2200" dirty="0"/>
              <a:t> no </a:t>
            </a:r>
            <a:r>
              <a:rPr lang="en-US" sz="2200" dirty="0" err="1"/>
              <a:t>kārdinājuma</a:t>
            </a:r>
            <a:r>
              <a:rPr lang="en-US" sz="2200" dirty="0"/>
              <a:t> “</a:t>
            </a:r>
            <a:r>
              <a:rPr lang="en-US" sz="2200" dirty="0" err="1"/>
              <a:t>šaut</a:t>
            </a:r>
            <a:r>
              <a:rPr lang="en-US" sz="2200" dirty="0"/>
              <a:t> </a:t>
            </a:r>
            <a:r>
              <a:rPr lang="en-US" sz="2200" dirty="0" err="1"/>
              <a:t>pretī</a:t>
            </a:r>
            <a:r>
              <a:rPr lang="en-US" sz="2200" dirty="0"/>
              <a:t>”. </a:t>
            </a:r>
            <a:r>
              <a:rPr lang="en-US" sz="2200" dirty="0" err="1"/>
              <a:t>Tā</a:t>
            </a:r>
            <a:r>
              <a:rPr lang="en-US" sz="2200" dirty="0"/>
              <a:t> </a:t>
            </a:r>
            <a:r>
              <a:rPr lang="en-US" sz="2200" dirty="0" err="1"/>
              <a:t>vietā</a:t>
            </a:r>
            <a:r>
              <a:rPr lang="en-US" sz="2200" dirty="0"/>
              <a:t> </a:t>
            </a:r>
            <a:r>
              <a:rPr lang="en-US" sz="2200" dirty="0" err="1"/>
              <a:t>ļaujiet</a:t>
            </a:r>
            <a:r>
              <a:rPr lang="en-US" sz="2200" dirty="0"/>
              <a:t>, </a:t>
            </a:r>
            <a:r>
              <a:rPr lang="en-US" sz="2200" dirty="0" err="1"/>
              <a:t>lai</a:t>
            </a:r>
            <a:r>
              <a:rPr lang="en-US" sz="2200" dirty="0"/>
              <a:t> </a:t>
            </a:r>
            <a:r>
              <a:rPr lang="en-US" sz="2200" dirty="0" err="1"/>
              <a:t>jūsu</a:t>
            </a:r>
            <a:r>
              <a:rPr lang="en-US" sz="2200" dirty="0"/>
              <a:t> </a:t>
            </a:r>
            <a:r>
              <a:rPr lang="en-US" sz="2200" dirty="0" err="1"/>
              <a:t>atbilde</a:t>
            </a:r>
            <a:r>
              <a:rPr lang="en-US" sz="2200" dirty="0"/>
              <a:t> “</a:t>
            </a:r>
            <a:r>
              <a:rPr lang="en-US" sz="2200" dirty="0" err="1"/>
              <a:t>paguļ</a:t>
            </a:r>
            <a:r>
              <a:rPr lang="en-US" sz="2200" dirty="0"/>
              <a:t> </a:t>
            </a:r>
            <a:r>
              <a:rPr lang="en-US" sz="2200" dirty="0" err="1"/>
              <a:t>mazliet</a:t>
            </a:r>
            <a:r>
              <a:rPr lang="en-US" sz="2200" dirty="0"/>
              <a:t>”, </a:t>
            </a:r>
            <a:r>
              <a:rPr lang="en-US" sz="2200" dirty="0" err="1"/>
              <a:t>pirms</a:t>
            </a:r>
            <a:r>
              <a:rPr lang="en-US" sz="2200" dirty="0"/>
              <a:t> </a:t>
            </a:r>
            <a:r>
              <a:rPr lang="en-US" sz="2200" dirty="0" err="1"/>
              <a:t>jūs</a:t>
            </a:r>
            <a:r>
              <a:rPr lang="en-US" sz="2200" dirty="0"/>
              <a:t> </a:t>
            </a:r>
            <a:r>
              <a:rPr lang="en-US" sz="2200" dirty="0" err="1"/>
              <a:t>sūtiet</a:t>
            </a:r>
            <a:r>
              <a:rPr lang="en-US" sz="2200" dirty="0"/>
              <a:t> </a:t>
            </a:r>
            <a:r>
              <a:rPr lang="en-US" sz="2200" dirty="0" err="1"/>
              <a:t>atbildi</a:t>
            </a:r>
            <a:r>
              <a:rPr lang="en-US" sz="2200" dirty="0"/>
              <a:t>, </a:t>
            </a:r>
            <a:r>
              <a:rPr lang="en-US" sz="2200" dirty="0" err="1"/>
              <a:t>vai</a:t>
            </a:r>
            <a:r>
              <a:rPr lang="en-US" sz="2200" dirty="0"/>
              <a:t> </a:t>
            </a:r>
            <a:r>
              <a:rPr lang="en-US" sz="2200" dirty="0" err="1"/>
              <a:t>lūdziet</a:t>
            </a:r>
            <a:r>
              <a:rPr lang="en-US" sz="2200" dirty="0"/>
              <a:t> </a:t>
            </a:r>
            <a:r>
              <a:rPr lang="en-US" sz="2200" dirty="0" err="1"/>
              <a:t>savam</a:t>
            </a:r>
            <a:r>
              <a:rPr lang="en-US" sz="2200" dirty="0"/>
              <a:t> </a:t>
            </a:r>
            <a:r>
              <a:rPr lang="en-US" sz="2200" dirty="0" err="1"/>
              <a:t>instruktoram</a:t>
            </a:r>
            <a:r>
              <a:rPr lang="en-US" sz="2200" dirty="0"/>
              <a:t> </a:t>
            </a:r>
            <a:r>
              <a:rPr lang="en-US" sz="2200" dirty="0" err="1"/>
              <a:t>atrisināt</a:t>
            </a:r>
            <a:r>
              <a:rPr lang="en-US" sz="2200" dirty="0"/>
              <a:t> </a:t>
            </a:r>
            <a:r>
              <a:rPr lang="en-US" sz="2200" dirty="0" err="1"/>
              <a:t>situāciju</a:t>
            </a:r>
            <a:r>
              <a:rPr lang="en-US" sz="2200" dirty="0"/>
              <a:t>.   </a:t>
            </a:r>
            <a:endParaRPr lang="en-IE" sz="2200" dirty="0"/>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6" y="309491"/>
            <a:ext cx="5648934" cy="636669"/>
          </a:xfrm>
        </p:spPr>
        <p:txBody>
          <a:bodyPr/>
          <a:lstStyle/>
          <a:p>
            <a:r>
              <a:rPr lang="en-IE" dirty="0"/>
              <a:t>Papildus etiķetes padomi</a:t>
            </a:r>
          </a:p>
        </p:txBody>
      </p:sp>
    </p:spTree>
    <p:extLst>
      <p:ext uri="{BB962C8B-B14F-4D97-AF65-F5344CB8AC3E}">
        <p14:creationId xmlns:p14="http://schemas.microsoft.com/office/powerpoint/2010/main" val="1516042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84581" y="1153971"/>
            <a:ext cx="5973904" cy="5565987"/>
          </a:xfrm>
        </p:spPr>
        <p:txBody>
          <a:bodyPr/>
          <a:lstStyle/>
          <a:p>
            <a:pPr>
              <a:lnSpc>
                <a:spcPct val="100000"/>
              </a:lnSpc>
              <a:tabLst>
                <a:tab pos="484741" algn="l"/>
              </a:tabLst>
            </a:pPr>
            <a:r>
              <a:rPr lang="en-IE" sz="2200" dirty="0">
                <a:solidFill>
                  <a:srgbClr val="525252"/>
                </a:solidFill>
              </a:rPr>
              <a:t>Internets </a:t>
            </a:r>
            <a:r>
              <a:rPr lang="en-IE" sz="2200" dirty="0" err="1">
                <a:solidFill>
                  <a:srgbClr val="525252"/>
                </a:solidFill>
              </a:rPr>
              <a:t>lielākoties</a:t>
            </a:r>
            <a:r>
              <a:rPr lang="en-IE" sz="2200" dirty="0">
                <a:solidFill>
                  <a:srgbClr val="525252"/>
                </a:solidFill>
              </a:rPr>
              <a:t> </a:t>
            </a:r>
            <a:r>
              <a:rPr lang="en-IE" sz="2200" dirty="0" err="1">
                <a:solidFill>
                  <a:srgbClr val="525252"/>
                </a:solidFill>
              </a:rPr>
              <a:t>ļauj</a:t>
            </a:r>
            <a:r>
              <a:rPr lang="en-IE" sz="2200" dirty="0">
                <a:solidFill>
                  <a:srgbClr val="525252"/>
                </a:solidFill>
              </a:rPr>
              <a:t> mums </a:t>
            </a:r>
            <a:r>
              <a:rPr lang="en-IE" sz="2200" dirty="0" err="1">
                <a:solidFill>
                  <a:srgbClr val="525252"/>
                </a:solidFill>
              </a:rPr>
              <a:t>būt</a:t>
            </a:r>
            <a:r>
              <a:rPr lang="en-IE" sz="2200" dirty="0">
                <a:solidFill>
                  <a:srgbClr val="525252"/>
                </a:solidFill>
              </a:rPr>
              <a:t> </a:t>
            </a:r>
            <a:r>
              <a:rPr lang="en-IE" sz="2200" dirty="0" err="1">
                <a:solidFill>
                  <a:srgbClr val="525252"/>
                </a:solidFill>
              </a:rPr>
              <a:t>anonīmiem</a:t>
            </a:r>
            <a:r>
              <a:rPr lang="en-IE" sz="2200" dirty="0">
                <a:solidFill>
                  <a:srgbClr val="525252"/>
                </a:solidFill>
              </a:rPr>
              <a:t>, ja </a:t>
            </a:r>
            <a:r>
              <a:rPr lang="en-IE" sz="2200" dirty="0" err="1">
                <a:solidFill>
                  <a:srgbClr val="525252"/>
                </a:solidFill>
              </a:rPr>
              <a:t>mēs</a:t>
            </a:r>
            <a:r>
              <a:rPr lang="en-IE" sz="2200" dirty="0">
                <a:solidFill>
                  <a:srgbClr val="525252"/>
                </a:solidFill>
              </a:rPr>
              <a:t> to </a:t>
            </a:r>
            <a:r>
              <a:rPr lang="en-IE" sz="2200" dirty="0" err="1">
                <a:solidFill>
                  <a:srgbClr val="525252"/>
                </a:solidFill>
              </a:rPr>
              <a:t>gribam</a:t>
            </a:r>
            <a:r>
              <a:rPr lang="en-IE" sz="2200" dirty="0">
                <a:solidFill>
                  <a:srgbClr val="525252"/>
                </a:solidFill>
              </a:rPr>
              <a:t>. Kamēr tas mums dod </a:t>
            </a:r>
            <a:r>
              <a:rPr lang="en-IE" sz="2200" dirty="0" err="1">
                <a:solidFill>
                  <a:srgbClr val="525252"/>
                </a:solidFill>
              </a:rPr>
              <a:t>aizsardzību</a:t>
            </a:r>
            <a:r>
              <a:rPr lang="en-IE" sz="2200" dirty="0">
                <a:solidFill>
                  <a:srgbClr val="525252"/>
                </a:solidFill>
              </a:rPr>
              <a:t>, </a:t>
            </a:r>
            <a:r>
              <a:rPr lang="en-IE" sz="2200" dirty="0" err="1">
                <a:solidFill>
                  <a:srgbClr val="525252"/>
                </a:solidFill>
              </a:rPr>
              <a:t>mēs</a:t>
            </a:r>
            <a:r>
              <a:rPr lang="en-IE" sz="2200" dirty="0">
                <a:solidFill>
                  <a:srgbClr val="525252"/>
                </a:solidFill>
              </a:rPr>
              <a:t> varam tiešsaistē uzvesties tā, kā mēs nedarītu īstajā dzīvē. </a:t>
            </a:r>
          </a:p>
          <a:p>
            <a:pPr>
              <a:lnSpc>
                <a:spcPct val="100000"/>
              </a:lnSpc>
              <a:tabLst>
                <a:tab pos="484741" algn="l"/>
              </a:tabLst>
            </a:pPr>
            <a:r>
              <a:rPr lang="en-IE" sz="2200" dirty="0">
                <a:solidFill>
                  <a:srgbClr val="525252"/>
                </a:solidFill>
              </a:rPr>
              <a:t>Viegli ir kļūt par citu personu vai paslēpties aiz maskas. Mēs bieži varam redzēt, ka cilvēki tiešsaistē pazaudē savu autentiskumu un pasniedz sevi un savu dzīvi nepatiesā gaismā. </a:t>
            </a:r>
          </a:p>
          <a:p>
            <a:pPr>
              <a:lnSpc>
                <a:spcPct val="100000"/>
              </a:lnSpc>
              <a:tabLst>
                <a:tab pos="484741" algn="l"/>
              </a:tabLst>
            </a:pPr>
            <a:r>
              <a:rPr lang="en-IE" sz="2200" dirty="0">
                <a:solidFill>
                  <a:srgbClr val="525252"/>
                </a:solidFill>
              </a:rPr>
              <a:t>Potenciāli tas var būt graujoši jūsu pašu pašvērtībai. Tas arī sūta nepārprotamu ziņu jūsu esošajam vai potenciālajam tīklam. </a:t>
            </a:r>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6" y="309491"/>
            <a:ext cx="5648934" cy="636669"/>
          </a:xfrm>
        </p:spPr>
        <p:txBody>
          <a:bodyPr>
            <a:normAutofit fontScale="70000" lnSpcReduction="20000"/>
          </a:bodyPr>
          <a:lstStyle/>
          <a:p>
            <a:r>
              <a:rPr lang="en-IE" dirty="0" err="1"/>
              <a:t>Esiet</a:t>
            </a:r>
            <a:r>
              <a:rPr lang="en-IE" dirty="0"/>
              <a:t> </a:t>
            </a:r>
            <a:r>
              <a:rPr lang="en-IE" dirty="0" err="1"/>
              <a:t>tiešsaistē</a:t>
            </a:r>
            <a:r>
              <a:rPr lang="en-IE" dirty="0"/>
              <a:t> </a:t>
            </a:r>
            <a:r>
              <a:rPr lang="en-IE" dirty="0" err="1"/>
              <a:t>tik</a:t>
            </a:r>
            <a:r>
              <a:rPr lang="en-IE" dirty="0"/>
              <a:t> labs, cik jūs </a:t>
            </a:r>
            <a:r>
              <a:rPr lang="en-IE" dirty="0" err="1"/>
              <a:t>variet</a:t>
            </a:r>
            <a:r>
              <a:rPr lang="en-IE" dirty="0"/>
              <a:t> </a:t>
            </a:r>
            <a:r>
              <a:rPr lang="en-IE" dirty="0" err="1"/>
              <a:t>būt</a:t>
            </a:r>
            <a:endParaRPr lang="en-IE" dirty="0"/>
          </a:p>
        </p:txBody>
      </p:sp>
      <p:pic>
        <p:nvPicPr>
          <p:cNvPr id="4" name="Picture Placeholder 3">
            <a:extLst>
              <a:ext uri="{FF2B5EF4-FFF2-40B4-BE49-F238E27FC236}">
                <a16:creationId xmlns:a16="http://schemas.microsoft.com/office/drawing/2014/main" id="{BEDDF83D-1101-6091-5D27-32553049BA4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822507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27"/>
          </p:nvPr>
        </p:nvSpPr>
        <p:spPr>
          <a:xfrm>
            <a:off x="167468" y="810716"/>
            <a:ext cx="5928532" cy="5288385"/>
          </a:xfrm>
        </p:spPr>
        <p:txBody>
          <a:bodyPr/>
          <a:lstStyle/>
          <a:p>
            <a:r>
              <a:rPr lang="en-IE" dirty="0">
                <a:solidFill>
                  <a:srgbClr val="0675AD"/>
                </a:solidFill>
              </a:rPr>
              <a:t>Izmēginiet sekojošo vingrinājumu, lai pierastu būt pašam tiešsaistē. Prasiet sev:</a:t>
            </a:r>
          </a:p>
          <a:p>
            <a:r>
              <a:rPr lang="en-IE" dirty="0">
                <a:solidFill>
                  <a:srgbClr val="F9A169"/>
                </a:solidFill>
              </a:rPr>
              <a:t>“kāds ir mans mērķis tiešsaistē?”</a:t>
            </a:r>
          </a:p>
          <a:p>
            <a:r>
              <a:rPr lang="en-IE" sz="2400" dirty="0">
                <a:solidFill>
                  <a:srgbClr val="0675AD"/>
                </a:solidFill>
              </a:rPr>
              <a:t>Pavadiet dažas minūtes, domājot par šo jautājumu un to pierakstiet, fokusējoties uz sekojošiem punktiem</a:t>
            </a:r>
            <a:r>
              <a:rPr lang="en-IE" dirty="0">
                <a:solidFill>
                  <a:srgbClr val="0675AD"/>
                </a:solidFill>
              </a:rPr>
              <a:t>:</a:t>
            </a:r>
          </a:p>
          <a:p>
            <a:r>
              <a:rPr lang="en-IE" dirty="0">
                <a:solidFill>
                  <a:srgbClr val="0675AD"/>
                </a:solidFill>
              </a:rPr>
              <a:t>     Ko tieši jūs gribiet no savas darbības tiešsaistē</a:t>
            </a:r>
            <a:r>
              <a:rPr lang="en-IE" sz="2400" dirty="0">
                <a:solidFill>
                  <a:srgbClr val="0675AD"/>
                </a:solidFill>
              </a:rPr>
              <a:t>?</a:t>
            </a:r>
          </a:p>
          <a:p>
            <a:pPr marL="342900" indent="-342900">
              <a:buFont typeface="Arial" panose="020B0604020202020204" pitchFamily="34" charset="0"/>
              <a:buChar char="•"/>
            </a:pPr>
            <a:r>
              <a:rPr lang="en-IE" dirty="0">
                <a:solidFill>
                  <a:srgbClr val="0675AD"/>
                </a:solidFill>
              </a:rPr>
              <a:t>Kāpēc jūs darāt to, ko jūs darāt</a:t>
            </a:r>
            <a:r>
              <a:rPr lang="en-IE" sz="2400" dirty="0">
                <a:solidFill>
                  <a:srgbClr val="0675AD"/>
                </a:solidFill>
              </a:rPr>
              <a:t>?</a:t>
            </a:r>
          </a:p>
          <a:p>
            <a:pPr marL="342900" indent="-342900">
              <a:buFont typeface="Arial" panose="020B0604020202020204" pitchFamily="34" charset="0"/>
              <a:buChar char="•"/>
            </a:pPr>
            <a:r>
              <a:rPr lang="en-IE" dirty="0">
                <a:solidFill>
                  <a:srgbClr val="0675AD"/>
                </a:solidFill>
              </a:rPr>
              <a:t>Kā jūs sevi prezentējat tiešsaistē?</a:t>
            </a:r>
          </a:p>
          <a:p>
            <a:pPr marL="342900" indent="-342900">
              <a:buFont typeface="Arial" panose="020B0604020202020204" pitchFamily="34" charset="0"/>
              <a:buChar char="•"/>
            </a:pPr>
            <a:r>
              <a:rPr lang="en-IE" sz="2400" dirty="0">
                <a:solidFill>
                  <a:srgbClr val="0675AD"/>
                </a:solidFill>
              </a:rPr>
              <a:t>Vai jūs esiet godīgs tiešsaistē</a:t>
            </a:r>
            <a:r>
              <a:rPr lang="en-IE" dirty="0">
                <a:solidFill>
                  <a:srgbClr val="0675AD"/>
                </a:solidFill>
              </a:rPr>
              <a:t>?</a:t>
            </a:r>
            <a:endParaRPr lang="en-IE" sz="2400" dirty="0">
              <a:solidFill>
                <a:srgbClr val="0675AD"/>
              </a:solidFill>
            </a:endParaRPr>
          </a:p>
          <a:p>
            <a:r>
              <a:rPr lang="en-IE" sz="2400" dirty="0">
                <a:solidFill>
                  <a:srgbClr val="0675AD"/>
                </a:solidFill>
              </a:rPr>
              <a:t>Šī refleksija var palīdzēt jums ieraudzīt patiesos iemeslus savai vēlmei būt tiešsaistē</a:t>
            </a:r>
            <a:r>
              <a:rPr lang="en-IE" sz="2400" dirty="0">
                <a:solidFill>
                  <a:srgbClr val="525252"/>
                </a:solidFill>
              </a:rPr>
              <a:t>.</a:t>
            </a:r>
          </a:p>
          <a:p>
            <a:endParaRPr lang="en-IE" dirty="0">
              <a:solidFill>
                <a:srgbClr val="0675AD"/>
              </a:solidFill>
            </a:endParaRPr>
          </a:p>
          <a:p>
            <a:endParaRPr lang="en-IE" dirty="0">
              <a:solidFill>
                <a:srgbClr val="F9A169"/>
              </a:solidFill>
            </a:endParaRPr>
          </a:p>
        </p:txBody>
      </p:sp>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8"/>
          </p:nvPr>
        </p:nvSpPr>
        <p:spPr>
          <a:xfrm>
            <a:off x="324970" y="309492"/>
            <a:ext cx="5771030" cy="501226"/>
          </a:xfrm>
        </p:spPr>
        <p:txBody>
          <a:bodyPr>
            <a:normAutofit fontScale="85000" lnSpcReduction="10000"/>
          </a:bodyPr>
          <a:lstStyle/>
          <a:p>
            <a:r>
              <a:rPr lang="en-IE" dirty="0"/>
              <a:t>Vingrinājums: Esiet pats tiešsaistē</a:t>
            </a:r>
          </a:p>
        </p:txBody>
      </p:sp>
      <p:pic>
        <p:nvPicPr>
          <p:cNvPr id="4" name="Picture Placeholder 3">
            <a:extLst>
              <a:ext uri="{FF2B5EF4-FFF2-40B4-BE49-F238E27FC236}">
                <a16:creationId xmlns:a16="http://schemas.microsoft.com/office/drawing/2014/main" id="{31A5D3B6-33D1-D774-1F35-E5E699561C1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9986" b="19986"/>
          <a:stretch>
            <a:fillRect/>
          </a:stretch>
        </p:blipFill>
        <p:spPr/>
      </p:pic>
    </p:spTree>
    <p:extLst>
      <p:ext uri="{BB962C8B-B14F-4D97-AF65-F5344CB8AC3E}">
        <p14:creationId xmlns:p14="http://schemas.microsoft.com/office/powerpoint/2010/main" val="1365696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293437" y="1284069"/>
            <a:ext cx="11102510" cy="4912729"/>
          </a:xfrm>
        </p:spPr>
        <p:txBody>
          <a:bodyPr/>
          <a:lstStyle/>
          <a:p>
            <a:pPr algn="l"/>
            <a:r>
              <a:rPr lang="en-IE" sz="2200" dirty="0">
                <a:solidFill>
                  <a:schemeClr val="accent6"/>
                </a:solidFill>
                <a:effectLst/>
              </a:rPr>
              <a:t>Autentiskums nozīmē būt īstam vai patiesam. Bet ko tas nozīmē tiešsaistes pasaulē?</a:t>
            </a:r>
            <a:endParaRPr lang="en-IE" sz="2200" i="0" dirty="0">
              <a:solidFill>
                <a:schemeClr val="accent6"/>
              </a:solidFill>
            </a:endParaRPr>
          </a:p>
          <a:p>
            <a:pPr marL="342900" indent="-342900" algn="l">
              <a:lnSpc>
                <a:spcPct val="100000"/>
              </a:lnSpc>
              <a:buFont typeface="Arial" panose="020B0604020202020204" pitchFamily="34" charset="0"/>
              <a:buChar char="•"/>
            </a:pPr>
            <a:r>
              <a:rPr lang="en-IE" sz="2200" dirty="0">
                <a:solidFill>
                  <a:schemeClr val="accent6"/>
                </a:solidFill>
              </a:rPr>
              <a:t>Būt autentiskam </a:t>
            </a:r>
            <a:r>
              <a:rPr lang="en-IE" sz="2200" i="0" dirty="0">
                <a:solidFill>
                  <a:schemeClr val="accent6"/>
                </a:solidFill>
              </a:rPr>
              <a:t>nozīmē, ka jums jāiet savs ceļš, </a:t>
            </a:r>
            <a:r>
              <a:rPr lang="en-IE" sz="2200" i="0" dirty="0" err="1">
                <a:solidFill>
                  <a:schemeClr val="accent6"/>
                </a:solidFill>
              </a:rPr>
              <a:t>lai</a:t>
            </a:r>
            <a:r>
              <a:rPr lang="en-IE" sz="2200" i="0" dirty="0">
                <a:solidFill>
                  <a:schemeClr val="accent6"/>
                </a:solidFill>
              </a:rPr>
              <a:t> </a:t>
            </a:r>
            <a:r>
              <a:rPr lang="en-IE" sz="2200" i="0" dirty="0" err="1">
                <a:solidFill>
                  <a:schemeClr val="accent6"/>
                </a:solidFill>
              </a:rPr>
              <a:t>jūs</a:t>
            </a:r>
            <a:r>
              <a:rPr lang="en-IE" sz="2200" i="0" dirty="0">
                <a:solidFill>
                  <a:schemeClr val="accent6"/>
                </a:solidFill>
              </a:rPr>
              <a:t> </a:t>
            </a:r>
            <a:r>
              <a:rPr lang="en-IE" sz="2200" i="0" dirty="0" err="1">
                <a:solidFill>
                  <a:schemeClr val="accent6"/>
                </a:solidFill>
              </a:rPr>
              <a:t>būtu</a:t>
            </a:r>
            <a:r>
              <a:rPr lang="en-IE" sz="2200" i="0" dirty="0">
                <a:solidFill>
                  <a:schemeClr val="accent6"/>
                </a:solidFill>
              </a:rPr>
              <a:t> uzticams. Tas arī nozīmē nopelnīt cieņu ar godīgu, personisku un caurspīdīgu mijiedarbību ar savu auditoriju vai tiešsaistes tīklu. </a:t>
            </a:r>
            <a:endParaRPr lang="en-IE" sz="2200" dirty="0">
              <a:solidFill>
                <a:schemeClr val="accent6"/>
              </a:solidFill>
            </a:endParaRPr>
          </a:p>
          <a:p>
            <a:pPr marL="342900" indent="-342900" algn="l">
              <a:lnSpc>
                <a:spcPct val="100000"/>
              </a:lnSpc>
              <a:buFont typeface="Arial" panose="020B0604020202020204" pitchFamily="34" charset="0"/>
              <a:buChar char="•"/>
            </a:pPr>
            <a:r>
              <a:rPr lang="en-IE" sz="2200" dirty="0">
                <a:solidFill>
                  <a:schemeClr val="accent6"/>
                </a:solidFill>
              </a:rPr>
              <a:t>Necentieties mainīt savu personību vai manieres tiešsaistē, lai kāda tēma arī nebūtu modē tajā laikā. Svarīgi ir būt pašiem, </a:t>
            </a:r>
            <a:r>
              <a:rPr lang="en-IE" sz="2200" dirty="0" err="1">
                <a:solidFill>
                  <a:schemeClr val="accent6"/>
                </a:solidFill>
              </a:rPr>
              <a:t>nevis</a:t>
            </a:r>
            <a:r>
              <a:rPr lang="en-IE" sz="2200" dirty="0">
                <a:solidFill>
                  <a:schemeClr val="accent6"/>
                </a:solidFill>
              </a:rPr>
              <a:t> </a:t>
            </a:r>
            <a:r>
              <a:rPr lang="en-IE" sz="2200" dirty="0" err="1">
                <a:solidFill>
                  <a:schemeClr val="accent6"/>
                </a:solidFill>
              </a:rPr>
              <a:t>uzdoties</a:t>
            </a:r>
            <a:r>
              <a:rPr lang="en-IE" sz="2200" dirty="0">
                <a:solidFill>
                  <a:schemeClr val="accent6"/>
                </a:solidFill>
              </a:rPr>
              <a:t> par tiem, kādus mūsu auditorija grib mūs redzēt.</a:t>
            </a:r>
          </a:p>
          <a:p>
            <a:pPr marL="342900" indent="-342900" algn="l">
              <a:lnSpc>
                <a:spcPct val="100000"/>
              </a:lnSpc>
              <a:buFont typeface="Arial" panose="020B0604020202020204" pitchFamily="34" charset="0"/>
              <a:buChar char="•"/>
            </a:pPr>
            <a:r>
              <a:rPr lang="en-IE" sz="2200" i="0" dirty="0">
                <a:solidFill>
                  <a:schemeClr val="accent6"/>
                </a:solidFill>
              </a:rPr>
              <a:t>Apzinieties savu būtību tiešsaistē. Tas ir jūsu raksturs, </a:t>
            </a:r>
            <a:r>
              <a:rPr lang="en-IE" sz="2200" i="0" dirty="0" err="1">
                <a:solidFill>
                  <a:schemeClr val="accent6"/>
                </a:solidFill>
              </a:rPr>
              <a:t>ko</a:t>
            </a:r>
            <a:r>
              <a:rPr lang="en-IE" sz="2200" i="0" dirty="0">
                <a:solidFill>
                  <a:schemeClr val="accent6"/>
                </a:solidFill>
              </a:rPr>
              <a:t> </a:t>
            </a:r>
            <a:r>
              <a:rPr lang="en-IE" sz="2200" i="0" dirty="0" err="1">
                <a:solidFill>
                  <a:schemeClr val="accent6"/>
                </a:solidFill>
              </a:rPr>
              <a:t>rādiet</a:t>
            </a:r>
            <a:r>
              <a:rPr lang="en-IE" sz="2200" i="0" dirty="0">
                <a:solidFill>
                  <a:schemeClr val="accent6"/>
                </a:solidFill>
              </a:rPr>
              <a:t> tiešsaistē. Jūs variet pieteikties darbam, un darba devējs var būt apskatījis </a:t>
            </a:r>
            <a:r>
              <a:rPr lang="en-IE" sz="2200" dirty="0">
                <a:solidFill>
                  <a:schemeClr val="accent6"/>
                </a:solidFill>
              </a:rPr>
              <a:t>jūsu sociālo mediju kontus. </a:t>
            </a:r>
            <a:r>
              <a:rPr lang="en-IE" sz="2200" dirty="0" err="1">
                <a:solidFill>
                  <a:schemeClr val="accent6"/>
                </a:solidFill>
              </a:rPr>
              <a:t>Viņam</a:t>
            </a:r>
            <a:r>
              <a:rPr lang="en-IE" sz="2200" dirty="0">
                <a:solidFill>
                  <a:schemeClr val="accent6"/>
                </a:solidFill>
              </a:rPr>
              <a:t> </a:t>
            </a:r>
            <a:r>
              <a:rPr lang="en-IE" sz="2200" dirty="0" err="1">
                <a:solidFill>
                  <a:schemeClr val="accent6"/>
                </a:solidFill>
              </a:rPr>
              <a:t>būs</a:t>
            </a:r>
            <a:r>
              <a:rPr lang="en-IE" sz="2200" dirty="0">
                <a:solidFill>
                  <a:schemeClr val="accent6"/>
                </a:solidFill>
              </a:rPr>
              <a:t> </a:t>
            </a:r>
            <a:r>
              <a:rPr lang="en-IE" sz="2200" dirty="0" err="1">
                <a:solidFill>
                  <a:schemeClr val="accent6"/>
                </a:solidFill>
              </a:rPr>
              <a:t>radies</a:t>
            </a:r>
            <a:r>
              <a:rPr lang="en-IE" sz="2200" dirty="0">
                <a:solidFill>
                  <a:schemeClr val="accent6"/>
                </a:solidFill>
              </a:rPr>
              <a:t> </a:t>
            </a:r>
            <a:r>
              <a:rPr lang="en-IE" sz="2200" dirty="0" err="1">
                <a:solidFill>
                  <a:schemeClr val="accent6"/>
                </a:solidFill>
              </a:rPr>
              <a:t>priekšstats</a:t>
            </a:r>
            <a:r>
              <a:rPr lang="en-IE" sz="2200" dirty="0">
                <a:solidFill>
                  <a:schemeClr val="accent6"/>
                </a:solidFill>
              </a:rPr>
              <a:t> par jums, balstoties uz šo informāciju. Bet vai informācija, kura ir internetā, atbilst tam, kāds jūs esiet reālajā dzīvē?</a:t>
            </a:r>
          </a:p>
          <a:p>
            <a:pPr marL="342900" indent="-342900" algn="l">
              <a:lnSpc>
                <a:spcPct val="100000"/>
              </a:lnSpc>
              <a:buFont typeface="Arial" panose="020B0604020202020204" pitchFamily="34" charset="0"/>
              <a:buChar char="•"/>
            </a:pPr>
            <a:r>
              <a:rPr lang="en-US" sz="2200" dirty="0" err="1">
                <a:solidFill>
                  <a:schemeClr val="accent6"/>
                </a:solidFill>
              </a:rPr>
              <a:t>Autentiskums</a:t>
            </a:r>
            <a:r>
              <a:rPr lang="en-US" sz="2200" dirty="0">
                <a:solidFill>
                  <a:schemeClr val="accent6"/>
                </a:solidFill>
              </a:rPr>
              <a:t> </a:t>
            </a:r>
            <a:r>
              <a:rPr lang="en-US" sz="2200" dirty="0" err="1">
                <a:solidFill>
                  <a:schemeClr val="accent6"/>
                </a:solidFill>
              </a:rPr>
              <a:t>nav</a:t>
            </a:r>
            <a:r>
              <a:rPr lang="en-US" sz="2200" dirty="0">
                <a:solidFill>
                  <a:schemeClr val="accent6"/>
                </a:solidFill>
              </a:rPr>
              <a:t> </a:t>
            </a:r>
            <a:r>
              <a:rPr lang="en-US" sz="2200" dirty="0" err="1">
                <a:solidFill>
                  <a:schemeClr val="accent6"/>
                </a:solidFill>
              </a:rPr>
              <a:t>tikai</a:t>
            </a:r>
            <a:r>
              <a:rPr lang="en-US" sz="2200" dirty="0">
                <a:solidFill>
                  <a:schemeClr val="accent6"/>
                </a:solidFill>
              </a:rPr>
              <a:t> </a:t>
            </a:r>
            <a:r>
              <a:rPr lang="en-US" sz="2200" dirty="0" err="1">
                <a:solidFill>
                  <a:schemeClr val="accent6"/>
                </a:solidFill>
              </a:rPr>
              <a:t>jūsu</a:t>
            </a:r>
            <a:r>
              <a:rPr lang="en-US" sz="2200" dirty="0">
                <a:solidFill>
                  <a:schemeClr val="accent6"/>
                </a:solidFill>
              </a:rPr>
              <a:t> </a:t>
            </a:r>
            <a:r>
              <a:rPr lang="en-US" sz="2200" dirty="0" err="1">
                <a:solidFill>
                  <a:schemeClr val="accent6"/>
                </a:solidFill>
              </a:rPr>
              <a:t>sirsnība</a:t>
            </a:r>
            <a:r>
              <a:rPr lang="en-US" sz="2200" dirty="0">
                <a:solidFill>
                  <a:schemeClr val="accent6"/>
                </a:solidFill>
              </a:rPr>
              <a:t>, </a:t>
            </a:r>
            <a:r>
              <a:rPr lang="en-US" sz="2200" dirty="0" err="1">
                <a:solidFill>
                  <a:schemeClr val="accent6"/>
                </a:solidFill>
              </a:rPr>
              <a:t>patiesums</a:t>
            </a:r>
            <a:r>
              <a:rPr lang="en-US" sz="2200" dirty="0">
                <a:solidFill>
                  <a:schemeClr val="accent6"/>
                </a:solidFill>
              </a:rPr>
              <a:t> un </a:t>
            </a:r>
            <a:r>
              <a:rPr lang="en-US" sz="2200" dirty="0" err="1">
                <a:solidFill>
                  <a:schemeClr val="accent6"/>
                </a:solidFill>
              </a:rPr>
              <a:t>godīgums</a:t>
            </a:r>
            <a:r>
              <a:rPr lang="en-US" sz="2200" dirty="0">
                <a:solidFill>
                  <a:schemeClr val="accent6"/>
                </a:solidFill>
              </a:rPr>
              <a:t>. </a:t>
            </a:r>
            <a:r>
              <a:rPr lang="en-US" sz="2200" dirty="0" err="1">
                <a:solidFill>
                  <a:schemeClr val="accent6"/>
                </a:solidFill>
              </a:rPr>
              <a:t>Tas</a:t>
            </a:r>
            <a:r>
              <a:rPr lang="en-US" sz="2200" dirty="0">
                <a:solidFill>
                  <a:schemeClr val="accent6"/>
                </a:solidFill>
              </a:rPr>
              <a:t> </a:t>
            </a:r>
            <a:r>
              <a:rPr lang="en-US" sz="2200" dirty="0" err="1">
                <a:solidFill>
                  <a:schemeClr val="accent6"/>
                </a:solidFill>
              </a:rPr>
              <a:t>ir</a:t>
            </a:r>
            <a:r>
              <a:rPr lang="en-US" sz="2200" dirty="0">
                <a:solidFill>
                  <a:schemeClr val="accent6"/>
                </a:solidFill>
              </a:rPr>
              <a:t> par to, </a:t>
            </a:r>
            <a:r>
              <a:rPr lang="en-US" sz="2200" dirty="0" err="1">
                <a:solidFill>
                  <a:schemeClr val="accent6"/>
                </a:solidFill>
              </a:rPr>
              <a:t>ka</a:t>
            </a:r>
            <a:r>
              <a:rPr lang="en-US" sz="2200" dirty="0">
                <a:solidFill>
                  <a:schemeClr val="accent6"/>
                </a:solidFill>
              </a:rPr>
              <a:t> </a:t>
            </a:r>
            <a:r>
              <a:rPr lang="en-US" sz="2200" dirty="0" err="1">
                <a:solidFill>
                  <a:schemeClr val="accent6"/>
                </a:solidFill>
              </a:rPr>
              <a:t>uz</a:t>
            </a:r>
            <a:r>
              <a:rPr lang="en-US" sz="2200" dirty="0">
                <a:solidFill>
                  <a:schemeClr val="accent6"/>
                </a:solidFill>
              </a:rPr>
              <a:t> </a:t>
            </a:r>
            <a:r>
              <a:rPr lang="en-US" sz="2200" dirty="0" err="1">
                <a:solidFill>
                  <a:schemeClr val="accent6"/>
                </a:solidFill>
              </a:rPr>
              <a:t>jums</a:t>
            </a:r>
            <a:r>
              <a:rPr lang="en-US" sz="2200" dirty="0">
                <a:solidFill>
                  <a:schemeClr val="accent6"/>
                </a:solidFill>
              </a:rPr>
              <a:t> </a:t>
            </a:r>
            <a:r>
              <a:rPr lang="en-US" sz="2200" dirty="0" err="1">
                <a:solidFill>
                  <a:schemeClr val="accent6"/>
                </a:solidFill>
              </a:rPr>
              <a:t>var</a:t>
            </a:r>
            <a:r>
              <a:rPr lang="en-US" sz="2200" dirty="0">
                <a:solidFill>
                  <a:schemeClr val="accent6"/>
                </a:solidFill>
              </a:rPr>
              <a:t> </a:t>
            </a:r>
            <a:r>
              <a:rPr lang="en-US" sz="2200" dirty="0" err="1">
                <a:solidFill>
                  <a:schemeClr val="accent6"/>
                </a:solidFill>
              </a:rPr>
              <a:t>paļauties</a:t>
            </a:r>
            <a:r>
              <a:rPr lang="en-US" sz="2200" dirty="0">
                <a:solidFill>
                  <a:schemeClr val="accent6"/>
                </a:solidFill>
              </a:rPr>
              <a:t>, </a:t>
            </a:r>
            <a:r>
              <a:rPr lang="en-US" sz="2200" dirty="0" err="1">
                <a:solidFill>
                  <a:schemeClr val="accent6"/>
                </a:solidFill>
              </a:rPr>
              <a:t>ka</a:t>
            </a:r>
            <a:r>
              <a:rPr lang="en-US" sz="2200" dirty="0">
                <a:solidFill>
                  <a:schemeClr val="accent6"/>
                </a:solidFill>
              </a:rPr>
              <a:t> </a:t>
            </a:r>
            <a:r>
              <a:rPr lang="en-US" sz="2200" dirty="0" err="1">
                <a:solidFill>
                  <a:schemeClr val="accent6"/>
                </a:solidFill>
              </a:rPr>
              <a:t>jūs</a:t>
            </a:r>
            <a:r>
              <a:rPr lang="en-US" sz="2200" dirty="0">
                <a:solidFill>
                  <a:schemeClr val="accent6"/>
                </a:solidFill>
              </a:rPr>
              <a:t> </a:t>
            </a:r>
            <a:r>
              <a:rPr lang="en-US" sz="2200" dirty="0" err="1">
                <a:solidFill>
                  <a:schemeClr val="accent6"/>
                </a:solidFill>
              </a:rPr>
              <a:t>darīsiet</a:t>
            </a:r>
            <a:r>
              <a:rPr lang="en-US" sz="2200" dirty="0">
                <a:solidFill>
                  <a:schemeClr val="accent6"/>
                </a:solidFill>
              </a:rPr>
              <a:t> to, </a:t>
            </a:r>
            <a:r>
              <a:rPr lang="en-US" sz="2200" dirty="0" err="1">
                <a:solidFill>
                  <a:schemeClr val="accent6"/>
                </a:solidFill>
              </a:rPr>
              <a:t>ko</a:t>
            </a:r>
            <a:r>
              <a:rPr lang="en-US" sz="2200" dirty="0">
                <a:solidFill>
                  <a:schemeClr val="accent6"/>
                </a:solidFill>
              </a:rPr>
              <a:t> </a:t>
            </a:r>
            <a:r>
              <a:rPr lang="en-US" sz="2200" dirty="0" err="1">
                <a:solidFill>
                  <a:schemeClr val="accent6"/>
                </a:solidFill>
              </a:rPr>
              <a:t>jūs</a:t>
            </a:r>
            <a:r>
              <a:rPr lang="en-US" sz="2200" dirty="0">
                <a:solidFill>
                  <a:schemeClr val="accent6"/>
                </a:solidFill>
              </a:rPr>
              <a:t> </a:t>
            </a:r>
            <a:r>
              <a:rPr lang="en-US" sz="2200" dirty="0" err="1">
                <a:solidFill>
                  <a:schemeClr val="accent6"/>
                </a:solidFill>
              </a:rPr>
              <a:t>sakāt</a:t>
            </a:r>
            <a:r>
              <a:rPr lang="en-US" sz="2200" dirty="0">
                <a:solidFill>
                  <a:schemeClr val="accent6"/>
                </a:solidFill>
              </a:rPr>
              <a:t>, </a:t>
            </a:r>
            <a:r>
              <a:rPr lang="en-US" sz="2200" dirty="0" err="1">
                <a:solidFill>
                  <a:schemeClr val="accent6"/>
                </a:solidFill>
              </a:rPr>
              <a:t>darbosieties</a:t>
            </a:r>
            <a:r>
              <a:rPr lang="en-US" sz="2200" dirty="0">
                <a:solidFill>
                  <a:schemeClr val="accent6"/>
                </a:solidFill>
              </a:rPr>
              <a:t> </a:t>
            </a:r>
            <a:r>
              <a:rPr lang="en-US" sz="2200" dirty="0" err="1">
                <a:solidFill>
                  <a:schemeClr val="accent6"/>
                </a:solidFill>
              </a:rPr>
              <a:t>tā</a:t>
            </a:r>
            <a:r>
              <a:rPr lang="en-US" sz="2200" dirty="0">
                <a:solidFill>
                  <a:schemeClr val="accent6"/>
                </a:solidFill>
              </a:rPr>
              <a:t>, </a:t>
            </a:r>
            <a:r>
              <a:rPr lang="en-US" sz="2200" dirty="0" err="1">
                <a:solidFill>
                  <a:schemeClr val="accent6"/>
                </a:solidFill>
              </a:rPr>
              <a:t>kā</a:t>
            </a:r>
            <a:r>
              <a:rPr lang="en-US" sz="2200" dirty="0">
                <a:solidFill>
                  <a:schemeClr val="accent6"/>
                </a:solidFill>
              </a:rPr>
              <a:t> </a:t>
            </a:r>
            <a:r>
              <a:rPr lang="en-US" sz="2200" dirty="0" err="1">
                <a:solidFill>
                  <a:schemeClr val="accent6"/>
                </a:solidFill>
              </a:rPr>
              <a:t>jūs</a:t>
            </a:r>
            <a:r>
              <a:rPr lang="en-US" sz="2200" dirty="0">
                <a:solidFill>
                  <a:schemeClr val="accent6"/>
                </a:solidFill>
              </a:rPr>
              <a:t> </a:t>
            </a:r>
            <a:r>
              <a:rPr lang="en-US" sz="2200" dirty="0" err="1">
                <a:solidFill>
                  <a:schemeClr val="accent6"/>
                </a:solidFill>
              </a:rPr>
              <a:t>teicāt</a:t>
            </a:r>
            <a:r>
              <a:rPr lang="en-US" sz="2200" dirty="0">
                <a:solidFill>
                  <a:schemeClr val="accent6"/>
                </a:solidFill>
              </a:rPr>
              <a:t>.</a:t>
            </a:r>
          </a:p>
          <a:p>
            <a:endParaRPr lang="en-US" dirty="0"/>
          </a:p>
          <a:p>
            <a:pPr lvl="0"/>
            <a:endParaRPr lang="en-US" dirty="0"/>
          </a:p>
          <a:p>
            <a:pPr lvl="0"/>
            <a:endParaRPr lang="en-US" dirty="0"/>
          </a:p>
          <a:p>
            <a:pPr lvl="0"/>
            <a:endParaRPr lang="en-US" dirty="0"/>
          </a:p>
          <a:p>
            <a:pPr marL="457200" lvl="0" indent="-457200">
              <a:buAutoNum type="arabicPeriod"/>
            </a:pPr>
            <a:endParaRPr lang="en-US" dirty="0"/>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normAutofit fontScale="92500"/>
          </a:bodyPr>
          <a:lstStyle/>
          <a:p>
            <a:r>
              <a:rPr lang="en-IE" dirty="0"/>
              <a:t>Svarīgākie padomi jūsu patiesajai identitātei, esot tiešsaistē</a:t>
            </a:r>
          </a:p>
        </p:txBody>
      </p:sp>
    </p:spTree>
    <p:extLst>
      <p:ext uri="{BB962C8B-B14F-4D97-AF65-F5344CB8AC3E}">
        <p14:creationId xmlns:p14="http://schemas.microsoft.com/office/powerpoint/2010/main" val="435383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84581" y="1153971"/>
            <a:ext cx="5973904" cy="5565987"/>
          </a:xfrm>
        </p:spPr>
        <p:txBody>
          <a:bodyPr/>
          <a:lstStyle/>
          <a:p>
            <a:pPr>
              <a:lnSpc>
                <a:spcPct val="100000"/>
              </a:lnSpc>
              <a:tabLst>
                <a:tab pos="484741" algn="l"/>
              </a:tabLst>
            </a:pPr>
            <a:r>
              <a:rPr lang="en-IE" sz="2200" dirty="0">
                <a:solidFill>
                  <a:schemeClr val="accent6"/>
                </a:solidFill>
              </a:rPr>
              <a:t>Kad mēs esam tiešsaistē, mēs bieži atstājam aiz sevis datu nospiedumu. Tā var būt mijiedarbība, kura mums ir bijusi sociālajos medijos vai tiešsaistes forumos, vai citās neredzamās formās. To mēs pazīstam kā digitālo pēdu.</a:t>
            </a:r>
          </a:p>
          <a:p>
            <a:pPr>
              <a:lnSpc>
                <a:spcPct val="100000"/>
              </a:lnSpc>
              <a:tabLst>
                <a:tab pos="484741" algn="l"/>
              </a:tabLst>
            </a:pPr>
            <a:r>
              <a:rPr lang="en-IE" sz="2200" dirty="0" err="1">
                <a:solidFill>
                  <a:schemeClr val="accent6"/>
                </a:solidFill>
              </a:rPr>
              <a:t>Jūs</a:t>
            </a:r>
            <a:r>
              <a:rPr lang="en-IE" sz="2200" dirty="0">
                <a:solidFill>
                  <a:schemeClr val="accent6"/>
                </a:solidFill>
              </a:rPr>
              <a:t> </a:t>
            </a:r>
            <a:r>
              <a:rPr lang="en-IE" sz="2200" dirty="0" err="1">
                <a:solidFill>
                  <a:schemeClr val="accent6"/>
                </a:solidFill>
              </a:rPr>
              <a:t>sniedziet</a:t>
            </a:r>
            <a:r>
              <a:rPr lang="en-IE" sz="2200" dirty="0">
                <a:solidFill>
                  <a:schemeClr val="accent6"/>
                </a:solidFill>
              </a:rPr>
              <a:t> </a:t>
            </a:r>
            <a:r>
              <a:rPr lang="en-IE" sz="2200" dirty="0" err="1">
                <a:solidFill>
                  <a:schemeClr val="accent6"/>
                </a:solidFill>
              </a:rPr>
              <a:t>publisko</a:t>
            </a:r>
            <a:r>
              <a:rPr lang="en-IE" sz="2200" dirty="0">
                <a:solidFill>
                  <a:schemeClr val="accent6"/>
                </a:solidFill>
              </a:rPr>
              <a:t> prezentāciju par sevi,  </a:t>
            </a:r>
            <a:r>
              <a:rPr lang="en-US" sz="2200" dirty="0" err="1">
                <a:solidFill>
                  <a:schemeClr val="accent6"/>
                </a:solidFill>
              </a:rPr>
              <a:t>kuru</a:t>
            </a:r>
            <a:r>
              <a:rPr lang="en-US" sz="2200" dirty="0">
                <a:solidFill>
                  <a:schemeClr val="accent6"/>
                </a:solidFill>
              </a:rPr>
              <a:t> </a:t>
            </a:r>
            <a:r>
              <a:rPr lang="en-US" sz="2200" dirty="0" err="1">
                <a:solidFill>
                  <a:schemeClr val="accent6"/>
                </a:solidFill>
              </a:rPr>
              <a:t>var</a:t>
            </a:r>
            <a:r>
              <a:rPr lang="en-US" sz="2200" dirty="0">
                <a:solidFill>
                  <a:schemeClr val="accent6"/>
                </a:solidFill>
              </a:rPr>
              <a:t> </a:t>
            </a:r>
            <a:r>
              <a:rPr lang="en-US" sz="2200" dirty="0" err="1">
                <a:solidFill>
                  <a:schemeClr val="accent6"/>
                </a:solidFill>
              </a:rPr>
              <a:t>redzēt</a:t>
            </a:r>
            <a:r>
              <a:rPr lang="en-US" sz="2200" dirty="0">
                <a:solidFill>
                  <a:schemeClr val="accent6"/>
                </a:solidFill>
              </a:rPr>
              <a:t> </a:t>
            </a:r>
            <a:r>
              <a:rPr lang="en-US" sz="2200" dirty="0" err="1">
                <a:solidFill>
                  <a:schemeClr val="accent6"/>
                </a:solidFill>
              </a:rPr>
              <a:t>ikviens</a:t>
            </a:r>
            <a:r>
              <a:rPr lang="en-US" sz="2200" dirty="0">
                <a:solidFill>
                  <a:schemeClr val="accent6"/>
                </a:solidFill>
              </a:rPr>
              <a:t>.</a:t>
            </a:r>
          </a:p>
          <a:p>
            <a:pPr>
              <a:lnSpc>
                <a:spcPct val="100000"/>
              </a:lnSpc>
              <a:tabLst>
                <a:tab pos="484741" algn="l"/>
              </a:tabLst>
            </a:pPr>
            <a:r>
              <a:rPr lang="en-US" sz="2200" dirty="0" err="1">
                <a:solidFill>
                  <a:schemeClr val="accent6"/>
                </a:solidFill>
              </a:rPr>
              <a:t>Iespējams</a:t>
            </a:r>
            <a:r>
              <a:rPr lang="en-US" sz="2200" dirty="0">
                <a:solidFill>
                  <a:schemeClr val="accent6"/>
                </a:solidFill>
              </a:rPr>
              <a:t>, </a:t>
            </a:r>
            <a:r>
              <a:rPr lang="en-US" sz="2200" dirty="0" err="1">
                <a:solidFill>
                  <a:schemeClr val="accent6"/>
                </a:solidFill>
              </a:rPr>
              <a:t>jūs</a:t>
            </a:r>
            <a:r>
              <a:rPr lang="en-US" sz="2200" dirty="0">
                <a:solidFill>
                  <a:schemeClr val="accent6"/>
                </a:solidFill>
              </a:rPr>
              <a:t> </a:t>
            </a:r>
            <a:r>
              <a:rPr lang="en-US" sz="2200" dirty="0" err="1">
                <a:solidFill>
                  <a:schemeClr val="accent6"/>
                </a:solidFill>
              </a:rPr>
              <a:t>domajiet</a:t>
            </a:r>
            <a:r>
              <a:rPr lang="en-US" sz="2200" dirty="0">
                <a:solidFill>
                  <a:schemeClr val="accent6"/>
                </a:solidFill>
              </a:rPr>
              <a:t>, </a:t>
            </a:r>
            <a:r>
              <a:rPr lang="en-US" sz="2200" dirty="0" err="1">
                <a:solidFill>
                  <a:schemeClr val="accent6"/>
                </a:solidFill>
              </a:rPr>
              <a:t>ka</a:t>
            </a:r>
            <a:r>
              <a:rPr lang="en-US" sz="2200" dirty="0">
                <a:solidFill>
                  <a:schemeClr val="accent6"/>
                </a:solidFill>
              </a:rPr>
              <a:t> </a:t>
            </a:r>
            <a:r>
              <a:rPr lang="en-US" sz="2200" dirty="0" err="1">
                <a:solidFill>
                  <a:schemeClr val="accent6"/>
                </a:solidFill>
              </a:rPr>
              <a:t>jūs</a:t>
            </a:r>
            <a:r>
              <a:rPr lang="en-US" sz="2200" dirty="0">
                <a:solidFill>
                  <a:schemeClr val="accent6"/>
                </a:solidFill>
              </a:rPr>
              <a:t> </a:t>
            </a:r>
            <a:r>
              <a:rPr lang="en-US" sz="2200" dirty="0" err="1">
                <a:solidFill>
                  <a:schemeClr val="accent6"/>
                </a:solidFill>
              </a:rPr>
              <a:t>esiet</a:t>
            </a:r>
            <a:r>
              <a:rPr lang="en-US" sz="2200" dirty="0">
                <a:solidFill>
                  <a:schemeClr val="accent6"/>
                </a:solidFill>
              </a:rPr>
              <a:t> </a:t>
            </a:r>
            <a:r>
              <a:rPr lang="en-US" sz="2200" dirty="0" err="1">
                <a:solidFill>
                  <a:schemeClr val="accent6"/>
                </a:solidFill>
              </a:rPr>
              <a:t>mājās</a:t>
            </a:r>
            <a:r>
              <a:rPr lang="en-US" sz="2200" dirty="0">
                <a:solidFill>
                  <a:schemeClr val="accent6"/>
                </a:solidFill>
              </a:rPr>
              <a:t> </a:t>
            </a:r>
            <a:r>
              <a:rPr lang="en-US" sz="2200" dirty="0" err="1">
                <a:solidFill>
                  <a:schemeClr val="accent6"/>
                </a:solidFill>
              </a:rPr>
              <a:t>ar</a:t>
            </a:r>
            <a:r>
              <a:rPr lang="en-US" sz="2200" dirty="0">
                <a:solidFill>
                  <a:schemeClr val="accent6"/>
                </a:solidFill>
              </a:rPr>
              <a:t> </a:t>
            </a:r>
            <a:r>
              <a:rPr lang="en-US" sz="2200" dirty="0" err="1">
                <a:solidFill>
                  <a:schemeClr val="accent6"/>
                </a:solidFill>
              </a:rPr>
              <a:t>savu</a:t>
            </a:r>
            <a:r>
              <a:rPr lang="en-US" sz="2200" dirty="0">
                <a:solidFill>
                  <a:schemeClr val="accent6"/>
                </a:solidFill>
              </a:rPr>
              <a:t> </a:t>
            </a:r>
            <a:r>
              <a:rPr lang="en-US" sz="2200" dirty="0" err="1">
                <a:solidFill>
                  <a:schemeClr val="accent6"/>
                </a:solidFill>
              </a:rPr>
              <a:t>portatīvo</a:t>
            </a:r>
            <a:r>
              <a:rPr lang="en-US" sz="2200" dirty="0">
                <a:solidFill>
                  <a:schemeClr val="accent6"/>
                </a:solidFill>
              </a:rPr>
              <a:t> </a:t>
            </a:r>
            <a:r>
              <a:rPr lang="en-US" sz="2200" dirty="0" err="1">
                <a:solidFill>
                  <a:schemeClr val="accent6"/>
                </a:solidFill>
              </a:rPr>
              <a:t>datoru</a:t>
            </a:r>
            <a:r>
              <a:rPr lang="en-US" sz="2200" dirty="0">
                <a:solidFill>
                  <a:schemeClr val="accent6"/>
                </a:solidFill>
              </a:rPr>
              <a:t>, </a:t>
            </a:r>
            <a:r>
              <a:rPr lang="en-US" sz="2200" dirty="0" err="1">
                <a:solidFill>
                  <a:schemeClr val="accent6"/>
                </a:solidFill>
              </a:rPr>
              <a:t>mobīlo</a:t>
            </a:r>
            <a:r>
              <a:rPr lang="en-US" sz="2200" dirty="0">
                <a:solidFill>
                  <a:schemeClr val="accent6"/>
                </a:solidFill>
              </a:rPr>
              <a:t> </a:t>
            </a:r>
            <a:r>
              <a:rPr lang="en-US" sz="2200" dirty="0" err="1">
                <a:solidFill>
                  <a:schemeClr val="accent6"/>
                </a:solidFill>
              </a:rPr>
              <a:t>telefonu</a:t>
            </a:r>
            <a:r>
              <a:rPr lang="en-US" sz="2200" dirty="0">
                <a:solidFill>
                  <a:schemeClr val="accent6"/>
                </a:solidFill>
              </a:rPr>
              <a:t> </a:t>
            </a:r>
            <a:r>
              <a:rPr lang="en-US" sz="2200" dirty="0" err="1">
                <a:solidFill>
                  <a:schemeClr val="accent6"/>
                </a:solidFill>
              </a:rPr>
              <a:t>vai</a:t>
            </a:r>
            <a:r>
              <a:rPr lang="en-US" sz="2200" dirty="0">
                <a:solidFill>
                  <a:schemeClr val="accent6"/>
                </a:solidFill>
              </a:rPr>
              <a:t>  </a:t>
            </a:r>
            <a:r>
              <a:rPr lang="en-US" sz="2200" dirty="0" err="1">
                <a:solidFill>
                  <a:schemeClr val="accent6"/>
                </a:solidFill>
              </a:rPr>
              <a:t>planšeti</a:t>
            </a:r>
            <a:r>
              <a:rPr lang="en-US" sz="2200" dirty="0">
                <a:solidFill>
                  <a:schemeClr val="accent6"/>
                </a:solidFill>
              </a:rPr>
              <a:t>, </a:t>
            </a:r>
            <a:r>
              <a:rPr lang="en-US" sz="2200" dirty="0" err="1">
                <a:solidFill>
                  <a:schemeClr val="accent6"/>
                </a:solidFill>
              </a:rPr>
              <a:t>komunicējot</a:t>
            </a:r>
            <a:r>
              <a:rPr lang="en-US" sz="2200" dirty="0">
                <a:solidFill>
                  <a:schemeClr val="accent6"/>
                </a:solidFill>
              </a:rPr>
              <a:t> </a:t>
            </a:r>
            <a:r>
              <a:rPr lang="en-US" sz="2200" dirty="0" err="1">
                <a:solidFill>
                  <a:schemeClr val="accent6"/>
                </a:solidFill>
              </a:rPr>
              <a:t>ar</a:t>
            </a:r>
            <a:r>
              <a:rPr lang="en-US" sz="2200" dirty="0">
                <a:solidFill>
                  <a:schemeClr val="accent6"/>
                </a:solidFill>
              </a:rPr>
              <a:t> </a:t>
            </a:r>
            <a:r>
              <a:rPr lang="en-US" sz="2200" dirty="0" err="1">
                <a:solidFill>
                  <a:schemeClr val="accent6"/>
                </a:solidFill>
              </a:rPr>
              <a:t>dažiem</a:t>
            </a:r>
            <a:r>
              <a:rPr lang="en-US" sz="2200" dirty="0">
                <a:solidFill>
                  <a:schemeClr val="accent6"/>
                </a:solidFill>
              </a:rPr>
              <a:t> </a:t>
            </a:r>
            <a:r>
              <a:rPr lang="en-US" sz="2200" dirty="0" err="1">
                <a:solidFill>
                  <a:schemeClr val="accent6"/>
                </a:solidFill>
              </a:rPr>
              <a:t>draugiem</a:t>
            </a:r>
            <a:r>
              <a:rPr lang="en-US" sz="2200" dirty="0">
                <a:solidFill>
                  <a:schemeClr val="accent6"/>
                </a:solidFill>
              </a:rPr>
              <a:t>, bet </a:t>
            </a:r>
            <a:r>
              <a:rPr lang="en-US" sz="2200" dirty="0" err="1">
                <a:solidFill>
                  <a:schemeClr val="accent6"/>
                </a:solidFill>
              </a:rPr>
              <a:t>patiesībā</a:t>
            </a:r>
            <a:r>
              <a:rPr lang="en-US" sz="2200" dirty="0">
                <a:solidFill>
                  <a:schemeClr val="accent6"/>
                </a:solidFill>
              </a:rPr>
              <a:t> </a:t>
            </a:r>
            <a:r>
              <a:rPr lang="en-US" sz="2200" dirty="0" err="1">
                <a:solidFill>
                  <a:schemeClr val="accent6"/>
                </a:solidFill>
              </a:rPr>
              <a:t>jūs</a:t>
            </a:r>
            <a:r>
              <a:rPr lang="en-US" sz="2200" dirty="0">
                <a:solidFill>
                  <a:schemeClr val="accent6"/>
                </a:solidFill>
              </a:rPr>
              <a:t> </a:t>
            </a:r>
            <a:r>
              <a:rPr lang="en-US" sz="2200" dirty="0" err="1">
                <a:solidFill>
                  <a:schemeClr val="accent6"/>
                </a:solidFill>
              </a:rPr>
              <a:t>esiet</a:t>
            </a:r>
            <a:r>
              <a:rPr lang="en-US" sz="2200" dirty="0">
                <a:solidFill>
                  <a:schemeClr val="accent6"/>
                </a:solidFill>
              </a:rPr>
              <a:t> </a:t>
            </a:r>
            <a:r>
              <a:rPr lang="en-US" sz="2200" dirty="0" err="1">
                <a:solidFill>
                  <a:schemeClr val="accent6"/>
                </a:solidFill>
              </a:rPr>
              <a:t>savienoti</a:t>
            </a:r>
            <a:r>
              <a:rPr lang="en-US" sz="2200" dirty="0">
                <a:solidFill>
                  <a:schemeClr val="accent6"/>
                </a:solidFill>
              </a:rPr>
              <a:t> </a:t>
            </a:r>
            <a:r>
              <a:rPr lang="en-US" sz="2200" dirty="0" err="1">
                <a:solidFill>
                  <a:schemeClr val="accent6"/>
                </a:solidFill>
              </a:rPr>
              <a:t>milzīgā</a:t>
            </a:r>
            <a:r>
              <a:rPr lang="en-US" sz="2200" dirty="0">
                <a:solidFill>
                  <a:schemeClr val="accent6"/>
                </a:solidFill>
              </a:rPr>
              <a:t> </a:t>
            </a:r>
            <a:r>
              <a:rPr lang="en-US" sz="2200" dirty="0" err="1">
                <a:solidFill>
                  <a:schemeClr val="accent6"/>
                </a:solidFill>
              </a:rPr>
              <a:t>tīklā</a:t>
            </a:r>
            <a:r>
              <a:rPr lang="en-US" sz="2200" dirty="0">
                <a:solidFill>
                  <a:schemeClr val="accent6"/>
                </a:solidFill>
              </a:rPr>
              <a:t>, </a:t>
            </a:r>
            <a:r>
              <a:rPr lang="en-US" sz="2200" dirty="0" err="1">
                <a:solidFill>
                  <a:schemeClr val="accent6"/>
                </a:solidFill>
              </a:rPr>
              <a:t>kurā</a:t>
            </a:r>
            <a:r>
              <a:rPr lang="en-US" sz="2200" dirty="0">
                <a:solidFill>
                  <a:schemeClr val="accent6"/>
                </a:solidFill>
              </a:rPr>
              <a:t> </a:t>
            </a:r>
            <a:r>
              <a:rPr lang="en-US" sz="2200" dirty="0" err="1">
                <a:solidFill>
                  <a:schemeClr val="accent6"/>
                </a:solidFill>
              </a:rPr>
              <a:t>var</a:t>
            </a:r>
            <a:r>
              <a:rPr lang="en-US" sz="2200" dirty="0">
                <a:solidFill>
                  <a:schemeClr val="accent6"/>
                </a:solidFill>
              </a:rPr>
              <a:t> </a:t>
            </a:r>
            <a:r>
              <a:rPr lang="en-US" sz="2200" dirty="0" err="1">
                <a:solidFill>
                  <a:schemeClr val="accent6"/>
                </a:solidFill>
              </a:rPr>
              <a:t>ierakstīt</a:t>
            </a:r>
            <a:r>
              <a:rPr lang="en-US" sz="2200" dirty="0">
                <a:solidFill>
                  <a:schemeClr val="accent6"/>
                </a:solidFill>
              </a:rPr>
              <a:t> un </a:t>
            </a:r>
            <a:r>
              <a:rPr lang="en-US" sz="2200" dirty="0" err="1">
                <a:solidFill>
                  <a:schemeClr val="accent6"/>
                </a:solidFill>
              </a:rPr>
              <a:t>izplatīt</a:t>
            </a:r>
            <a:r>
              <a:rPr lang="en-US" sz="2200" dirty="0">
                <a:solidFill>
                  <a:schemeClr val="accent6"/>
                </a:solidFill>
              </a:rPr>
              <a:t> </a:t>
            </a:r>
            <a:r>
              <a:rPr lang="en-US" sz="2200" dirty="0" err="1">
                <a:solidFill>
                  <a:schemeClr val="accent6"/>
                </a:solidFill>
              </a:rPr>
              <a:t>visu</a:t>
            </a:r>
            <a:r>
              <a:rPr lang="en-US" sz="2200" dirty="0">
                <a:solidFill>
                  <a:schemeClr val="accent6"/>
                </a:solidFill>
              </a:rPr>
              <a:t>, </a:t>
            </a:r>
            <a:r>
              <a:rPr lang="en-US" sz="2200" dirty="0" err="1">
                <a:solidFill>
                  <a:schemeClr val="accent6"/>
                </a:solidFill>
              </a:rPr>
              <a:t>ko</a:t>
            </a:r>
            <a:r>
              <a:rPr lang="en-US" sz="2200" dirty="0">
                <a:solidFill>
                  <a:schemeClr val="accent6"/>
                </a:solidFill>
              </a:rPr>
              <a:t> </a:t>
            </a:r>
            <a:r>
              <a:rPr lang="en-US" sz="2200" dirty="0" err="1">
                <a:solidFill>
                  <a:schemeClr val="accent6"/>
                </a:solidFill>
              </a:rPr>
              <a:t>jūs</a:t>
            </a:r>
            <a:r>
              <a:rPr lang="en-US" sz="2200" dirty="0">
                <a:solidFill>
                  <a:schemeClr val="accent6"/>
                </a:solidFill>
              </a:rPr>
              <a:t> </a:t>
            </a:r>
            <a:r>
              <a:rPr lang="en-US" sz="2200" dirty="0" err="1">
                <a:solidFill>
                  <a:schemeClr val="accent6"/>
                </a:solidFill>
              </a:rPr>
              <a:t>sakiet</a:t>
            </a:r>
            <a:r>
              <a:rPr lang="en-US" sz="2200" dirty="0">
                <a:solidFill>
                  <a:schemeClr val="accent6"/>
                </a:solidFill>
              </a:rPr>
              <a:t>. </a:t>
            </a:r>
          </a:p>
          <a:p>
            <a:pPr>
              <a:lnSpc>
                <a:spcPct val="100000"/>
              </a:lnSpc>
              <a:tabLst>
                <a:tab pos="484741" algn="l"/>
              </a:tabLst>
            </a:pPr>
            <a:endParaRPr lang="en-IE" dirty="0"/>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6" y="309491"/>
            <a:ext cx="5648934" cy="636669"/>
          </a:xfrm>
        </p:spPr>
        <p:txBody>
          <a:bodyPr/>
          <a:lstStyle/>
          <a:p>
            <a:r>
              <a:rPr lang="en-IE" dirty="0"/>
              <a:t>Kas ir digitālā pēda?</a:t>
            </a:r>
          </a:p>
        </p:txBody>
      </p:sp>
      <p:pic>
        <p:nvPicPr>
          <p:cNvPr id="7" name="Picture Placeholder 6">
            <a:extLst>
              <a:ext uri="{FF2B5EF4-FFF2-40B4-BE49-F238E27FC236}">
                <a16:creationId xmlns:a16="http://schemas.microsoft.com/office/drawing/2014/main" id="{AC9FCC0B-AA8D-A76E-A062-007EC6A5E284}"/>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1677892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n-US" sz="2400" dirty="0" err="1"/>
              <a:t>Apskatiet</a:t>
            </a:r>
            <a:r>
              <a:rPr lang="en-US" sz="2400" dirty="0"/>
              <a:t> </a:t>
            </a:r>
            <a:r>
              <a:rPr lang="en-US" sz="2400" dirty="0" err="1"/>
              <a:t>vietnē</a:t>
            </a:r>
            <a:r>
              <a:rPr lang="en-US" sz="2400" dirty="0"/>
              <a:t> YouTube ’</a:t>
            </a:r>
            <a:r>
              <a:rPr lang="en-US" sz="2400" dirty="0" err="1"/>
              <a:t>Kas</a:t>
            </a:r>
            <a:r>
              <a:rPr lang="en-US" sz="2400" dirty="0"/>
              <a:t> </a:t>
            </a:r>
            <a:r>
              <a:rPr lang="en-US" sz="2400" dirty="0" err="1"/>
              <a:t>ir</a:t>
            </a:r>
            <a:r>
              <a:rPr lang="en-US" sz="2400" dirty="0"/>
              <a:t> </a:t>
            </a:r>
            <a:r>
              <a:rPr lang="en-US" sz="2400" dirty="0" err="1"/>
              <a:t>digitālā</a:t>
            </a:r>
            <a:r>
              <a:rPr lang="en-US" sz="2400" dirty="0"/>
              <a:t> </a:t>
            </a:r>
            <a:r>
              <a:rPr lang="en-US" sz="2400" dirty="0" err="1"/>
              <a:t>pēda</a:t>
            </a:r>
            <a:r>
              <a:rPr lang="en-US" sz="2400" dirty="0"/>
              <a:t>’. </a:t>
            </a:r>
            <a:r>
              <a:rPr lang="en-US" sz="2400" dirty="0" err="1"/>
              <a:t>Tas</a:t>
            </a:r>
            <a:r>
              <a:rPr lang="en-US" sz="2400" dirty="0"/>
              <a:t> </a:t>
            </a:r>
            <a:r>
              <a:rPr lang="en-US" sz="2400" dirty="0" err="1"/>
              <a:t>palīdzēs</a:t>
            </a:r>
            <a:r>
              <a:rPr lang="en-US" sz="2400" dirty="0"/>
              <a:t> </a:t>
            </a:r>
            <a:r>
              <a:rPr lang="en-US" sz="2400" dirty="0" err="1"/>
              <a:t>jums</a:t>
            </a:r>
            <a:r>
              <a:rPr lang="en-US" sz="2400" dirty="0"/>
              <a:t> </a:t>
            </a:r>
            <a:r>
              <a:rPr lang="en-US" sz="2400" dirty="0" err="1"/>
              <a:t>saprast</a:t>
            </a:r>
            <a:r>
              <a:rPr lang="en-US" sz="2400" dirty="0"/>
              <a:t> </a:t>
            </a:r>
            <a:r>
              <a:rPr lang="en-US" sz="2400" dirty="0" err="1"/>
              <a:t>digitālās</a:t>
            </a:r>
            <a:r>
              <a:rPr lang="en-US" sz="2400" dirty="0"/>
              <a:t> </a:t>
            </a:r>
            <a:r>
              <a:rPr lang="en-US" sz="2400" dirty="0" err="1"/>
              <a:t>pēdas</a:t>
            </a:r>
            <a:r>
              <a:rPr lang="en-US" sz="2400" dirty="0"/>
              <a:t> </a:t>
            </a:r>
            <a:r>
              <a:rPr lang="en-US" sz="2400" dirty="0" err="1"/>
              <a:t>nozīmību</a:t>
            </a:r>
            <a:r>
              <a:rPr lang="en-US" sz="2400" dirty="0"/>
              <a:t> </a:t>
            </a:r>
            <a:r>
              <a:rPr lang="en-US" sz="2400" dirty="0" err="1"/>
              <a:t>attiecībā</a:t>
            </a:r>
            <a:r>
              <a:rPr lang="en-US" sz="2400" dirty="0"/>
              <a:t> </a:t>
            </a:r>
            <a:r>
              <a:rPr lang="en-US" sz="2400" dirty="0" err="1"/>
              <a:t>uz</a:t>
            </a:r>
            <a:r>
              <a:rPr lang="en-US" sz="2400" dirty="0"/>
              <a:t> </a:t>
            </a:r>
            <a:r>
              <a:rPr lang="en-US" sz="2400" dirty="0" err="1"/>
              <a:t>nodarbinātajiem</a:t>
            </a:r>
            <a:r>
              <a:rPr lang="en-US" sz="2400" dirty="0"/>
              <a:t> un </a:t>
            </a:r>
            <a:r>
              <a:rPr lang="en-US" sz="2400" dirty="0" err="1"/>
              <a:t>tiem</a:t>
            </a:r>
            <a:r>
              <a:rPr lang="en-US" sz="2400" dirty="0"/>
              <a:t>, </a:t>
            </a:r>
            <a:r>
              <a:rPr lang="en-US" sz="2400" dirty="0" err="1"/>
              <a:t>kuri</a:t>
            </a:r>
            <a:r>
              <a:rPr lang="en-US" sz="2400" dirty="0"/>
              <a:t> </a:t>
            </a:r>
            <a:r>
              <a:rPr lang="en-US" sz="2400" dirty="0" err="1"/>
              <a:t>uzsāk</a:t>
            </a:r>
            <a:r>
              <a:rPr lang="en-US" sz="2400" dirty="0"/>
              <a:t> </a:t>
            </a:r>
            <a:r>
              <a:rPr lang="en-US" sz="2400" dirty="0" err="1"/>
              <a:t>darba</a:t>
            </a:r>
            <a:r>
              <a:rPr lang="en-US" sz="2400" dirty="0"/>
              <a:t> </a:t>
            </a:r>
            <a:r>
              <a:rPr lang="en-US" sz="2400" dirty="0" err="1"/>
              <a:t>gaitas</a:t>
            </a:r>
            <a:r>
              <a:rPr lang="en-US" sz="2400" dirty="0"/>
              <a:t>. </a:t>
            </a:r>
          </a:p>
          <a:p>
            <a:r>
              <a:rPr lang="en-US" sz="2400" dirty="0">
                <a:solidFill>
                  <a:srgbClr val="F9A169"/>
                </a:solidFill>
                <a:hlinkClick r:id="rId3">
                  <a:extLst>
                    <a:ext uri="{A12FA001-AC4F-418D-AE19-62706E023703}">
                      <ahyp:hlinkClr xmlns:ahyp="http://schemas.microsoft.com/office/drawing/2018/hyperlinkcolor" val="tx"/>
                    </a:ext>
                  </a:extLst>
                </a:hlinkClick>
              </a:rPr>
              <a:t>https://youtu.be/CfICOt2uI80</a:t>
            </a:r>
            <a:endParaRPr lang="en-US" sz="2400" dirty="0">
              <a:solidFill>
                <a:srgbClr val="F9A169"/>
              </a:solidFill>
            </a:endParaRPr>
          </a:p>
          <a:p>
            <a:endParaRPr lang="en-US" sz="2400" dirty="0"/>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n-IE" dirty="0"/>
              <a:t>Video: Kas ir digitālā pēda</a:t>
            </a:r>
          </a:p>
        </p:txBody>
      </p:sp>
      <p:pic>
        <p:nvPicPr>
          <p:cNvPr id="4" name="Online Media 3" title="What is a Digital Footprint?">
            <a:hlinkClick r:id="" action="ppaction://media"/>
            <a:extLst>
              <a:ext uri="{FF2B5EF4-FFF2-40B4-BE49-F238E27FC236}">
                <a16:creationId xmlns:a16="http://schemas.microsoft.com/office/drawing/2014/main" id="{9DA02E4E-0A32-C681-ABF7-35B871103D42}"/>
              </a:ext>
            </a:extLst>
          </p:cNvPr>
          <p:cNvPicPr>
            <a:picLocks noRot="1" noChangeAspect="1"/>
          </p:cNvPicPr>
          <p:nvPr>
            <a:videoFile r:link="rId1"/>
          </p:nvPr>
        </p:nvPicPr>
        <p:blipFill>
          <a:blip r:embed="rId4"/>
          <a:stretch>
            <a:fillRect/>
          </a:stretch>
        </p:blipFill>
        <p:spPr>
          <a:xfrm>
            <a:off x="7372351" y="1223694"/>
            <a:ext cx="4834189" cy="4033653"/>
          </a:xfrm>
          <a:prstGeom prst="rect">
            <a:avLst/>
          </a:prstGeom>
        </p:spPr>
      </p:pic>
      <p:pic>
        <p:nvPicPr>
          <p:cNvPr id="10" name="Graphic 9" descr="Mouse outline">
            <a:extLst>
              <a:ext uri="{FF2B5EF4-FFF2-40B4-BE49-F238E27FC236}">
                <a16:creationId xmlns:a16="http://schemas.microsoft.com/office/drawing/2014/main" id="{AB9D9E9D-5922-817E-0433-61E397D49A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7512121" y="17698"/>
            <a:ext cx="683699" cy="683699"/>
          </a:xfrm>
          <a:prstGeom prst="rect">
            <a:avLst/>
          </a:prstGeom>
        </p:spPr>
      </p:pic>
      <p:sp>
        <p:nvSpPr>
          <p:cNvPr id="11" name="TextBox 10">
            <a:extLst>
              <a:ext uri="{FF2B5EF4-FFF2-40B4-BE49-F238E27FC236}">
                <a16:creationId xmlns:a16="http://schemas.microsoft.com/office/drawing/2014/main" id="{EE15101D-FB80-2717-04DC-FE5F8FCF3DAC}"/>
              </a:ext>
            </a:extLst>
          </p:cNvPr>
          <p:cNvSpPr txBox="1"/>
          <p:nvPr/>
        </p:nvSpPr>
        <p:spPr>
          <a:xfrm>
            <a:off x="8201944" y="97938"/>
            <a:ext cx="2254720" cy="523220"/>
          </a:xfrm>
          <a:prstGeom prst="rect">
            <a:avLst/>
          </a:prstGeom>
          <a:noFill/>
        </p:spPr>
        <p:txBody>
          <a:bodyPr wrap="square" rtlCol="0">
            <a:spAutoFit/>
          </a:bodyPr>
          <a:lstStyle/>
          <a:p>
            <a:r>
              <a:rPr lang="hr-BA" sz="2800" b="1" dirty="0">
                <a:solidFill>
                  <a:srgbClr val="E78631"/>
                </a:solidFill>
              </a:rPr>
              <a:t>Click to </a:t>
            </a:r>
            <a:r>
              <a:rPr lang="en-IE" sz="2800" b="1" dirty="0">
                <a:solidFill>
                  <a:srgbClr val="E78631"/>
                </a:solidFill>
              </a:rPr>
              <a:t>watch</a:t>
            </a:r>
            <a:endParaRPr lang="en-US" sz="2800" b="1" dirty="0">
              <a:solidFill>
                <a:srgbClr val="E78631"/>
              </a:solidFill>
            </a:endParaRPr>
          </a:p>
        </p:txBody>
      </p:sp>
      <p:pic>
        <p:nvPicPr>
          <p:cNvPr id="12" name="Graphic 11" descr="Arrow: Slight curve with solid fill">
            <a:extLst>
              <a:ext uri="{FF2B5EF4-FFF2-40B4-BE49-F238E27FC236}">
                <a16:creationId xmlns:a16="http://schemas.microsoft.com/office/drawing/2014/main" id="{FAF9CDA2-B0E7-FA95-1447-956EA1EA6C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960388">
            <a:off x="8012477" y="36262"/>
            <a:ext cx="1451764" cy="1460662"/>
          </a:xfrm>
          <a:prstGeom prst="rect">
            <a:avLst/>
          </a:prstGeom>
        </p:spPr>
      </p:pic>
    </p:spTree>
    <p:extLst>
      <p:ext uri="{BB962C8B-B14F-4D97-AF65-F5344CB8AC3E}">
        <p14:creationId xmlns:p14="http://schemas.microsoft.com/office/powerpoint/2010/main" val="117204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93069" y="1395675"/>
            <a:ext cx="4943589" cy="5261697"/>
          </a:xfrm>
        </p:spPr>
        <p:txBody>
          <a:bodyPr/>
          <a:lstStyle/>
          <a:p>
            <a:pPr>
              <a:lnSpc>
                <a:spcPct val="100000"/>
              </a:lnSpc>
              <a:tabLst>
                <a:tab pos="484741" algn="l"/>
              </a:tabLst>
            </a:pPr>
            <a:r>
              <a:rPr lang="lv-LV" sz="2400" b="1" dirty="0">
                <a:solidFill>
                  <a:srgbClr val="5E5E5E"/>
                </a:solidFill>
              </a:rPr>
              <a:t>Tiešsaistes pārbaude </a:t>
            </a:r>
            <a:r>
              <a:rPr lang="hr-BA" sz="2400" b="1" dirty="0">
                <a:solidFill>
                  <a:srgbClr val="5E5E5E"/>
                </a:solidFill>
              </a:rPr>
              <a:t>(</a:t>
            </a:r>
            <a:r>
              <a:rPr lang="en-US" sz="2400" b="1" dirty="0" err="1">
                <a:solidFill>
                  <a:srgbClr val="5E5E5E"/>
                </a:solidFill>
              </a:rPr>
              <a:t>kiberpārbaude</a:t>
            </a:r>
            <a:r>
              <a:rPr lang="hr-BA" sz="2400" b="1" dirty="0">
                <a:solidFill>
                  <a:srgbClr val="5E5E5E"/>
                </a:solidFill>
              </a:rPr>
              <a:t>)</a:t>
            </a:r>
            <a:r>
              <a:rPr lang="en-US" sz="2400" dirty="0">
                <a:solidFill>
                  <a:srgbClr val="5E5E5E"/>
                </a:solidFill>
              </a:rPr>
              <a:t> </a:t>
            </a:r>
            <a:r>
              <a:rPr lang="en-US" sz="2400" dirty="0" err="1">
                <a:solidFill>
                  <a:srgbClr val="5E5E5E"/>
                </a:solidFill>
              </a:rPr>
              <a:t>ir</a:t>
            </a:r>
            <a:r>
              <a:rPr lang="en-US" sz="2400" dirty="0">
                <a:solidFill>
                  <a:srgbClr val="5E5E5E"/>
                </a:solidFill>
              </a:rPr>
              <a:t> </a:t>
            </a:r>
            <a:r>
              <a:rPr lang="lv-LV" sz="2400" dirty="0">
                <a:solidFill>
                  <a:srgbClr val="5E5E5E"/>
                </a:solidFill>
              </a:rPr>
              <a:t>tad, kad</a:t>
            </a:r>
            <a:r>
              <a:rPr lang="en-US" sz="2400" dirty="0">
                <a:solidFill>
                  <a:srgbClr val="5E5E5E"/>
                </a:solidFill>
              </a:rPr>
              <a:t>,</a:t>
            </a:r>
            <a:r>
              <a:rPr lang="lv-LV" sz="2400" dirty="0">
                <a:solidFill>
                  <a:srgbClr val="5E5E5E"/>
                </a:solidFill>
              </a:rPr>
              <a:t> </a:t>
            </a:r>
            <a:r>
              <a:rPr lang="en-US" sz="2400" dirty="0" err="1">
                <a:solidFill>
                  <a:srgbClr val="5E5E5E"/>
                </a:solidFill>
              </a:rPr>
              <a:t>piemēram</a:t>
            </a:r>
            <a:r>
              <a:rPr lang="en-US" sz="2400" dirty="0">
                <a:solidFill>
                  <a:srgbClr val="5E5E5E"/>
                </a:solidFill>
              </a:rPr>
              <a:t>, </a:t>
            </a:r>
            <a:r>
              <a:rPr lang="lv-LV" sz="2400" dirty="0">
                <a:solidFill>
                  <a:srgbClr val="5E5E5E"/>
                </a:solidFill>
              </a:rPr>
              <a:t>potenciālais darba devējs meklē internet</a:t>
            </a:r>
            <a:r>
              <a:rPr lang="en-US" sz="2400" dirty="0">
                <a:solidFill>
                  <a:srgbClr val="5E5E5E"/>
                </a:solidFill>
              </a:rPr>
              <a:t> </a:t>
            </a:r>
            <a:r>
              <a:rPr lang="lv-LV" sz="2400" dirty="0">
                <a:solidFill>
                  <a:srgbClr val="5E5E5E"/>
                </a:solidFill>
              </a:rPr>
              <a:t>cilvēku tiešsaistes klātbūtni vai </a:t>
            </a:r>
            <a:r>
              <a:rPr lang="en-US" sz="2400" dirty="0">
                <a:solidFill>
                  <a:srgbClr val="5E5E5E"/>
                </a:solidFill>
              </a:rPr>
              <a:t>"</a:t>
            </a:r>
            <a:r>
              <a:rPr lang="en-US" sz="2400" dirty="0" err="1">
                <a:solidFill>
                  <a:srgbClr val="5E5E5E"/>
                </a:solidFill>
              </a:rPr>
              <a:t>interneta</a:t>
            </a:r>
            <a:r>
              <a:rPr lang="en-US" sz="2400" dirty="0">
                <a:solidFill>
                  <a:srgbClr val="5E5E5E"/>
                </a:solidFill>
              </a:rPr>
              <a:t> </a:t>
            </a:r>
            <a:r>
              <a:rPr lang="en-US" sz="2400" dirty="0" err="1">
                <a:solidFill>
                  <a:srgbClr val="5E5E5E"/>
                </a:solidFill>
              </a:rPr>
              <a:t>reputāciju</a:t>
            </a:r>
            <a:r>
              <a:rPr lang="en-US" sz="2400" dirty="0">
                <a:solidFill>
                  <a:srgbClr val="5E5E5E"/>
                </a:solidFill>
              </a:rPr>
              <a:t>" ("</a:t>
            </a:r>
            <a:r>
              <a:rPr lang="en-US" sz="2400" i="1" dirty="0" err="1">
                <a:solidFill>
                  <a:srgbClr val="5E5E5E"/>
                </a:solidFill>
              </a:rPr>
              <a:t>netrep</a:t>
            </a:r>
            <a:r>
              <a:rPr lang="en-US" sz="2400" dirty="0">
                <a:solidFill>
                  <a:srgbClr val="5E5E5E"/>
                </a:solidFill>
              </a:rPr>
              <a:t>")</a:t>
            </a:r>
            <a:r>
              <a:rPr lang="hr-BA" sz="2400" baseline="30000" dirty="0">
                <a:solidFill>
                  <a:srgbClr val="5E5E5E"/>
                </a:solidFill>
              </a:rPr>
              <a:t> </a:t>
            </a:r>
            <a:r>
              <a:rPr lang="en-US" sz="2400" dirty="0" err="1">
                <a:solidFill>
                  <a:srgbClr val="5E5E5E"/>
                </a:solidFill>
              </a:rPr>
              <a:t>tādos</a:t>
            </a:r>
            <a:r>
              <a:rPr lang="en-US" sz="2400" dirty="0">
                <a:solidFill>
                  <a:srgbClr val="5E5E5E"/>
                </a:solidFill>
              </a:rPr>
              <a:t> </a:t>
            </a:r>
            <a:r>
              <a:rPr lang="en-US" sz="2400" dirty="0" err="1">
                <a:solidFill>
                  <a:srgbClr val="5E5E5E"/>
                </a:solidFill>
              </a:rPr>
              <a:t>meklētājos</a:t>
            </a:r>
            <a:r>
              <a:rPr lang="en-US" sz="2400" dirty="0">
                <a:solidFill>
                  <a:srgbClr val="5E5E5E"/>
                </a:solidFill>
              </a:rPr>
              <a:t> </a:t>
            </a:r>
            <a:r>
              <a:rPr lang="en-US" sz="2400" dirty="0" err="1">
                <a:solidFill>
                  <a:srgbClr val="5E5E5E"/>
                </a:solidFill>
              </a:rPr>
              <a:t>kā</a:t>
            </a:r>
            <a:r>
              <a:rPr lang="en-US" sz="2400" dirty="0">
                <a:solidFill>
                  <a:srgbClr val="5E5E5E"/>
                </a:solidFill>
              </a:rPr>
              <a:t> Google and Yahoo.</a:t>
            </a:r>
          </a:p>
          <a:p>
            <a:pPr>
              <a:lnSpc>
                <a:spcPct val="100000"/>
              </a:lnSpc>
              <a:tabLst>
                <a:tab pos="484741" algn="l"/>
              </a:tabLst>
            </a:pPr>
            <a:r>
              <a:rPr lang="en-US" dirty="0" err="1">
                <a:solidFill>
                  <a:srgbClr val="5E5E5E"/>
                </a:solidFill>
              </a:rPr>
              <a:t>Var</a:t>
            </a:r>
            <a:r>
              <a:rPr lang="en-US" dirty="0">
                <a:solidFill>
                  <a:srgbClr val="5E5E5E"/>
                </a:solidFill>
              </a:rPr>
              <a:t> </a:t>
            </a:r>
            <a:r>
              <a:rPr lang="en-US" dirty="0" err="1">
                <a:solidFill>
                  <a:srgbClr val="5E5E5E"/>
                </a:solidFill>
              </a:rPr>
              <a:t>tikt</a:t>
            </a:r>
            <a:r>
              <a:rPr lang="en-US" dirty="0">
                <a:solidFill>
                  <a:srgbClr val="5E5E5E"/>
                </a:solidFill>
              </a:rPr>
              <a:t> </a:t>
            </a:r>
            <a:r>
              <a:rPr lang="en-US" dirty="0" err="1">
                <a:solidFill>
                  <a:srgbClr val="5E5E5E"/>
                </a:solidFill>
              </a:rPr>
              <a:t>izmantotas</a:t>
            </a:r>
            <a:r>
              <a:rPr lang="en-US" dirty="0">
                <a:solidFill>
                  <a:srgbClr val="5E5E5E"/>
                </a:solidFill>
              </a:rPr>
              <a:t> </a:t>
            </a:r>
            <a:r>
              <a:rPr lang="en-US" dirty="0" err="1">
                <a:solidFill>
                  <a:srgbClr val="5E5E5E"/>
                </a:solidFill>
              </a:rPr>
              <a:t>arī</a:t>
            </a:r>
            <a:r>
              <a:rPr lang="en-US" dirty="0">
                <a:solidFill>
                  <a:srgbClr val="5E5E5E"/>
                </a:solidFill>
              </a:rPr>
              <a:t> </a:t>
            </a:r>
            <a:r>
              <a:rPr lang="en-US" dirty="0" err="1">
                <a:solidFill>
                  <a:srgbClr val="5E5E5E"/>
                </a:solidFill>
              </a:rPr>
              <a:t>tādas</a:t>
            </a:r>
            <a:r>
              <a:rPr lang="en-US" dirty="0">
                <a:solidFill>
                  <a:srgbClr val="5E5E5E"/>
                </a:solidFill>
              </a:rPr>
              <a:t> </a:t>
            </a:r>
            <a:r>
              <a:rPr lang="en-US" dirty="0" err="1">
                <a:solidFill>
                  <a:srgbClr val="5E5E5E"/>
                </a:solidFill>
              </a:rPr>
              <a:t>s</a:t>
            </a:r>
            <a:r>
              <a:rPr lang="en-US" sz="2400" dirty="0" err="1">
                <a:solidFill>
                  <a:srgbClr val="5E5E5E"/>
                </a:solidFill>
              </a:rPr>
              <a:t>ociālo</a:t>
            </a:r>
            <a:r>
              <a:rPr lang="en-US" sz="2400" dirty="0">
                <a:solidFill>
                  <a:srgbClr val="5E5E5E"/>
                </a:solidFill>
              </a:rPr>
              <a:t> </a:t>
            </a:r>
            <a:r>
              <a:rPr lang="en-US" sz="2400" dirty="0" err="1">
                <a:solidFill>
                  <a:srgbClr val="5E5E5E"/>
                </a:solidFill>
              </a:rPr>
              <a:t>tīklu</a:t>
            </a:r>
            <a:r>
              <a:rPr lang="en-US" sz="2400" dirty="0">
                <a:solidFill>
                  <a:srgbClr val="5E5E5E"/>
                </a:solidFill>
              </a:rPr>
              <a:t> </a:t>
            </a:r>
            <a:r>
              <a:rPr lang="en-US" sz="2400" dirty="0" err="1">
                <a:solidFill>
                  <a:srgbClr val="5E5E5E"/>
                </a:solidFill>
              </a:rPr>
              <a:t>tīmekļa</a:t>
            </a:r>
            <a:r>
              <a:rPr lang="en-US" sz="2400" dirty="0">
                <a:solidFill>
                  <a:srgbClr val="5E5E5E"/>
                </a:solidFill>
              </a:rPr>
              <a:t> </a:t>
            </a:r>
            <a:r>
              <a:rPr lang="en-US" dirty="0" err="1">
                <a:solidFill>
                  <a:srgbClr val="5E5E5E"/>
                </a:solidFill>
              </a:rPr>
              <a:t>vietnes</a:t>
            </a:r>
            <a:r>
              <a:rPr lang="en-US" dirty="0">
                <a:solidFill>
                  <a:srgbClr val="5E5E5E"/>
                </a:solidFill>
              </a:rPr>
              <a:t>, </a:t>
            </a:r>
            <a:r>
              <a:rPr lang="en-US" sz="2400" dirty="0" err="1">
                <a:solidFill>
                  <a:srgbClr val="5E5E5E"/>
                </a:solidFill>
              </a:rPr>
              <a:t>kā</a:t>
            </a:r>
            <a:r>
              <a:rPr lang="en-US" sz="2400" dirty="0">
                <a:solidFill>
                  <a:srgbClr val="5E5E5E"/>
                </a:solidFill>
              </a:rPr>
              <a:t> Facebook, Twitter, Instagram un LinkedIn</a:t>
            </a:r>
            <a:r>
              <a:rPr lang="en-US" dirty="0">
                <a:solidFill>
                  <a:srgbClr val="5E5E5E"/>
                </a:solidFill>
              </a:rPr>
              <a:t>. </a:t>
            </a:r>
            <a:r>
              <a:rPr lang="en-US" sz="2400" dirty="0" err="1">
                <a:solidFill>
                  <a:srgbClr val="5E5E5E"/>
                </a:solidFill>
              </a:rPr>
              <a:t>Darba</a:t>
            </a:r>
            <a:r>
              <a:rPr lang="en-US" sz="2400" dirty="0">
                <a:solidFill>
                  <a:srgbClr val="5E5E5E"/>
                </a:solidFill>
              </a:rPr>
              <a:t> </a:t>
            </a:r>
            <a:r>
              <a:rPr lang="en-US" sz="2400" dirty="0" err="1">
                <a:solidFill>
                  <a:srgbClr val="5E5E5E"/>
                </a:solidFill>
              </a:rPr>
              <a:t>devēji</a:t>
            </a:r>
            <a:r>
              <a:rPr lang="en-US" sz="2400" dirty="0">
                <a:solidFill>
                  <a:srgbClr val="5E5E5E"/>
                </a:solidFill>
              </a:rPr>
              <a:t> </a:t>
            </a:r>
            <a:r>
              <a:rPr lang="en-US" sz="2400" dirty="0" err="1">
                <a:solidFill>
                  <a:srgbClr val="5E5E5E"/>
                </a:solidFill>
              </a:rPr>
              <a:t>var</a:t>
            </a:r>
            <a:r>
              <a:rPr lang="en-US" sz="2400" dirty="0">
                <a:solidFill>
                  <a:srgbClr val="5E5E5E"/>
                </a:solidFill>
              </a:rPr>
              <a:t> </a:t>
            </a:r>
            <a:r>
              <a:rPr lang="en-US" sz="2400" dirty="0" err="1">
                <a:solidFill>
                  <a:srgbClr val="5E5E5E"/>
                </a:solidFill>
              </a:rPr>
              <a:t>pārbaudīt</a:t>
            </a:r>
            <a:r>
              <a:rPr lang="en-US" sz="2400" dirty="0">
                <a:solidFill>
                  <a:srgbClr val="5E5E5E"/>
                </a:solidFill>
              </a:rPr>
              <a:t> </a:t>
            </a:r>
            <a:r>
              <a:rPr lang="en-US" sz="2400" dirty="0" err="1">
                <a:solidFill>
                  <a:srgbClr val="5E5E5E"/>
                </a:solidFill>
              </a:rPr>
              <a:t>profilus</a:t>
            </a:r>
            <a:r>
              <a:rPr lang="en-US" sz="2400" dirty="0">
                <a:solidFill>
                  <a:srgbClr val="5E5E5E"/>
                </a:solidFill>
              </a:rPr>
              <a:t>, </a:t>
            </a:r>
            <a:r>
              <a:rPr lang="en-US" sz="2400" dirty="0" err="1">
                <a:solidFill>
                  <a:srgbClr val="5E5E5E"/>
                </a:solidFill>
              </a:rPr>
              <a:t>ierakstus</a:t>
            </a:r>
            <a:r>
              <a:rPr lang="en-US" sz="2400" dirty="0">
                <a:solidFill>
                  <a:srgbClr val="5E5E5E"/>
                </a:solidFill>
              </a:rPr>
              <a:t> un </a:t>
            </a:r>
            <a:r>
              <a:rPr lang="en-US" sz="2400" dirty="0" err="1">
                <a:solidFill>
                  <a:srgbClr val="5E5E5E"/>
                </a:solidFill>
              </a:rPr>
              <a:t>fotografijas</a:t>
            </a:r>
            <a:r>
              <a:rPr lang="en-US" sz="2400" dirty="0">
                <a:solidFill>
                  <a:srgbClr val="5E5E5E"/>
                </a:solidFill>
              </a:rPr>
              <a:t>, </a:t>
            </a:r>
            <a:r>
              <a:rPr lang="en-US" sz="2400" dirty="0" err="1">
                <a:solidFill>
                  <a:srgbClr val="5E5E5E"/>
                </a:solidFill>
              </a:rPr>
              <a:t>lai</a:t>
            </a:r>
            <a:r>
              <a:rPr lang="en-US" sz="2400" dirty="0">
                <a:solidFill>
                  <a:srgbClr val="5E5E5E"/>
                </a:solidFill>
              </a:rPr>
              <a:t> </a:t>
            </a:r>
            <a:r>
              <a:rPr lang="en-US" sz="2400" dirty="0" err="1">
                <a:solidFill>
                  <a:srgbClr val="5E5E5E"/>
                </a:solidFill>
              </a:rPr>
              <a:t>redzētu</a:t>
            </a:r>
            <a:r>
              <a:rPr lang="en-US" sz="2400" dirty="0">
                <a:solidFill>
                  <a:srgbClr val="5E5E5E"/>
                </a:solidFill>
              </a:rPr>
              <a:t>, </a:t>
            </a:r>
            <a:r>
              <a:rPr lang="en-US" sz="2400" dirty="0" err="1">
                <a:solidFill>
                  <a:srgbClr val="5E5E5E"/>
                </a:solidFill>
              </a:rPr>
              <a:t>vai</a:t>
            </a:r>
            <a:r>
              <a:rPr lang="en-US" sz="2400" dirty="0">
                <a:solidFill>
                  <a:srgbClr val="5E5E5E"/>
                </a:solidFill>
              </a:rPr>
              <a:t> </a:t>
            </a:r>
            <a:r>
              <a:rPr lang="en-US" sz="2400" dirty="0" err="1">
                <a:solidFill>
                  <a:srgbClr val="5E5E5E"/>
                </a:solidFill>
              </a:rPr>
              <a:t>nav</a:t>
            </a:r>
            <a:r>
              <a:rPr lang="en-US" sz="2400" dirty="0">
                <a:solidFill>
                  <a:srgbClr val="5E5E5E"/>
                </a:solidFill>
              </a:rPr>
              <a:t> </a:t>
            </a:r>
            <a:r>
              <a:rPr lang="en-US" sz="2400" dirty="0" err="1">
                <a:solidFill>
                  <a:srgbClr val="5E5E5E"/>
                </a:solidFill>
              </a:rPr>
              <a:t>norādes</a:t>
            </a:r>
            <a:r>
              <a:rPr lang="en-US" sz="2400" dirty="0">
                <a:solidFill>
                  <a:srgbClr val="5E5E5E"/>
                </a:solidFill>
              </a:rPr>
              <a:t> par </a:t>
            </a:r>
            <a:r>
              <a:rPr lang="en-US" sz="2400" dirty="0" err="1">
                <a:solidFill>
                  <a:srgbClr val="5E5E5E"/>
                </a:solidFill>
              </a:rPr>
              <a:t>kandidāta</a:t>
            </a:r>
            <a:r>
              <a:rPr lang="en-US" sz="2400" dirty="0">
                <a:solidFill>
                  <a:srgbClr val="5E5E5E"/>
                </a:solidFill>
              </a:rPr>
              <a:t> </a:t>
            </a:r>
            <a:r>
              <a:rPr lang="en-US" sz="2400" dirty="0" err="1">
                <a:solidFill>
                  <a:srgbClr val="5E5E5E"/>
                </a:solidFill>
              </a:rPr>
              <a:t>nepiemērotību</a:t>
            </a:r>
            <a:r>
              <a:rPr lang="en-US" sz="2400" dirty="0">
                <a:solidFill>
                  <a:srgbClr val="5E5E5E"/>
                </a:solidFill>
              </a:rPr>
              <a:t>.  </a:t>
            </a:r>
          </a:p>
          <a:p>
            <a:pPr>
              <a:lnSpc>
                <a:spcPct val="100000"/>
              </a:lnSpc>
              <a:tabLst>
                <a:tab pos="484741" algn="l"/>
              </a:tabLst>
            </a:pPr>
            <a:endParaRPr lang="en-IE" dirty="0"/>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6" y="309492"/>
            <a:ext cx="5648934" cy="1183882"/>
          </a:xfrm>
        </p:spPr>
        <p:txBody>
          <a:bodyPr/>
          <a:lstStyle/>
          <a:p>
            <a:r>
              <a:rPr lang="lv-LV" dirty="0">
                <a:solidFill>
                  <a:srgbClr val="5E5E5E"/>
                </a:solidFill>
              </a:rPr>
              <a:t>Tiešsaistes pārbaude </a:t>
            </a:r>
            <a:r>
              <a:rPr lang="en-IE" dirty="0"/>
              <a:t>vai kiberpārbaude</a:t>
            </a:r>
          </a:p>
        </p:txBody>
      </p:sp>
      <p:pic>
        <p:nvPicPr>
          <p:cNvPr id="4" name="Picture Placeholder 3">
            <a:extLst>
              <a:ext uri="{FF2B5EF4-FFF2-40B4-BE49-F238E27FC236}">
                <a16:creationId xmlns:a16="http://schemas.microsoft.com/office/drawing/2014/main" id="{0E255E4F-53CA-9D7C-7849-AFD31769BE5C}"/>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771" r="8771"/>
          <a:stretch>
            <a:fillRect/>
          </a:stretch>
        </p:blipFill>
        <p:spPr/>
      </p:pic>
    </p:spTree>
    <p:extLst>
      <p:ext uri="{BB962C8B-B14F-4D97-AF65-F5344CB8AC3E}">
        <p14:creationId xmlns:p14="http://schemas.microsoft.com/office/powerpoint/2010/main" val="3006877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DF46202-D347-FABA-86F2-B28479452EAF}"/>
              </a:ext>
            </a:extLst>
          </p:cNvPr>
          <p:cNvSpPr>
            <a:spLocks noGrp="1"/>
          </p:cNvSpPr>
          <p:nvPr>
            <p:ph type="body" sz="quarter" idx="16"/>
          </p:nvPr>
        </p:nvSpPr>
        <p:spPr>
          <a:xfrm>
            <a:off x="320980" y="921146"/>
            <a:ext cx="11228595" cy="5624572"/>
          </a:xfrm>
        </p:spPr>
        <p:txBody>
          <a:bodyPr/>
          <a:lstStyle/>
          <a:p>
            <a:r>
              <a:rPr lang="en-US" b="1" dirty="0" err="1"/>
              <a:t>Darba</a:t>
            </a:r>
            <a:r>
              <a:rPr lang="en-US" b="1" dirty="0"/>
              <a:t> </a:t>
            </a:r>
            <a:r>
              <a:rPr lang="en-US" b="1" dirty="0" err="1"/>
              <a:t>devēji</a:t>
            </a:r>
            <a:r>
              <a:rPr lang="en-US" dirty="0"/>
              <a:t> – </a:t>
            </a:r>
            <a:r>
              <a:rPr lang="en-US" dirty="0" err="1"/>
              <a:t>daudzi</a:t>
            </a:r>
            <a:r>
              <a:rPr lang="en-US" dirty="0"/>
              <a:t> </a:t>
            </a:r>
            <a:r>
              <a:rPr lang="en-US" dirty="0" err="1"/>
              <a:t>darba</a:t>
            </a:r>
            <a:r>
              <a:rPr lang="en-US" dirty="0"/>
              <a:t> </a:t>
            </a:r>
            <a:r>
              <a:rPr lang="en-US" dirty="0" err="1"/>
              <a:t>devēji</a:t>
            </a:r>
            <a:r>
              <a:rPr lang="en-US" dirty="0"/>
              <a:t> </a:t>
            </a:r>
            <a:r>
              <a:rPr lang="en-US" dirty="0" err="1"/>
              <a:t>lieto</a:t>
            </a:r>
            <a:r>
              <a:rPr lang="en-US" dirty="0"/>
              <a:t> </a:t>
            </a:r>
            <a:r>
              <a:rPr lang="en-US" dirty="0" err="1"/>
              <a:t>internetu</a:t>
            </a:r>
            <a:r>
              <a:rPr lang="en-US" dirty="0"/>
              <a:t> un </a:t>
            </a:r>
            <a:r>
              <a:rPr lang="en-US" dirty="0" err="1"/>
              <a:t>sociālo</a:t>
            </a:r>
            <a:r>
              <a:rPr lang="en-US" dirty="0"/>
              <a:t> </a:t>
            </a:r>
            <a:r>
              <a:rPr lang="en-US" dirty="0" err="1"/>
              <a:t>mediju</a:t>
            </a:r>
            <a:r>
              <a:rPr lang="en-US" dirty="0"/>
              <a:t> </a:t>
            </a:r>
            <a:r>
              <a:rPr lang="en-US" dirty="0" err="1"/>
              <a:t>platformas</a:t>
            </a:r>
            <a:r>
              <a:rPr lang="en-US" dirty="0"/>
              <a:t>, </a:t>
            </a:r>
            <a:r>
              <a:rPr lang="en-US" dirty="0" err="1"/>
              <a:t>lai</a:t>
            </a:r>
            <a:r>
              <a:rPr lang="en-US" dirty="0"/>
              <a:t> </a:t>
            </a:r>
            <a:r>
              <a:rPr lang="en-US" dirty="0" err="1"/>
              <a:t>pārbaudītu</a:t>
            </a:r>
            <a:r>
              <a:rPr lang="en-US" dirty="0"/>
              <a:t> </a:t>
            </a:r>
            <a:r>
              <a:rPr lang="en-US" dirty="0" err="1"/>
              <a:t>darba</a:t>
            </a:r>
            <a:r>
              <a:rPr lang="en-US" dirty="0"/>
              <a:t> </a:t>
            </a:r>
            <a:r>
              <a:rPr lang="en-US" dirty="0" err="1"/>
              <a:t>pretendentu</a:t>
            </a:r>
            <a:r>
              <a:rPr lang="en-US" dirty="0"/>
              <a:t> </a:t>
            </a:r>
            <a:r>
              <a:rPr lang="en-US" dirty="0" err="1"/>
              <a:t>datus</a:t>
            </a:r>
            <a:r>
              <a:rPr lang="en-US" dirty="0"/>
              <a:t>. </a:t>
            </a:r>
            <a:r>
              <a:rPr lang="en-US" dirty="0" err="1"/>
              <a:t>Daudzi</a:t>
            </a:r>
            <a:r>
              <a:rPr lang="en-US" dirty="0"/>
              <a:t> </a:t>
            </a:r>
            <a:r>
              <a:rPr lang="en-US" dirty="0" err="1"/>
              <a:t>darba</a:t>
            </a:r>
            <a:r>
              <a:rPr lang="en-US" dirty="0"/>
              <a:t> </a:t>
            </a:r>
            <a:r>
              <a:rPr lang="en-US" dirty="0" err="1"/>
              <a:t>devēji</a:t>
            </a:r>
            <a:r>
              <a:rPr lang="en-US" dirty="0"/>
              <a:t> </a:t>
            </a:r>
            <a:r>
              <a:rPr lang="en-US" dirty="0" err="1"/>
              <a:t>veic</a:t>
            </a:r>
            <a:r>
              <a:rPr lang="en-US" dirty="0"/>
              <a:t> </a:t>
            </a:r>
            <a:r>
              <a:rPr lang="en-US" dirty="0" err="1"/>
              <a:t>kiberpārbaudi</a:t>
            </a:r>
            <a:r>
              <a:rPr lang="en-US" dirty="0"/>
              <a:t>, </a:t>
            </a:r>
            <a:r>
              <a:rPr lang="en-US" dirty="0" err="1"/>
              <a:t>pirms</a:t>
            </a:r>
            <a:r>
              <a:rPr lang="en-US" dirty="0"/>
              <a:t> </a:t>
            </a:r>
            <a:r>
              <a:rPr lang="en-US" dirty="0" err="1"/>
              <a:t>viņi</a:t>
            </a:r>
            <a:r>
              <a:rPr lang="en-US" dirty="0"/>
              <a:t> </a:t>
            </a:r>
            <a:r>
              <a:rPr lang="en-US" dirty="0" err="1"/>
              <a:t>intervē</a:t>
            </a:r>
            <a:r>
              <a:rPr lang="en-US" dirty="0"/>
              <a:t> </a:t>
            </a:r>
            <a:r>
              <a:rPr lang="en-US" dirty="0" err="1"/>
              <a:t>savus</a:t>
            </a:r>
            <a:r>
              <a:rPr lang="en-US" dirty="0"/>
              <a:t> </a:t>
            </a:r>
            <a:r>
              <a:rPr lang="en-US" dirty="0" err="1"/>
              <a:t>iespējamos</a:t>
            </a:r>
            <a:r>
              <a:rPr lang="en-US" dirty="0"/>
              <a:t> </a:t>
            </a:r>
            <a:r>
              <a:rPr lang="en-US" dirty="0" err="1"/>
              <a:t>darbiniekus</a:t>
            </a:r>
            <a:r>
              <a:rPr lang="en-US" dirty="0"/>
              <a:t>. </a:t>
            </a:r>
            <a:r>
              <a:rPr lang="en-US" dirty="0" err="1"/>
              <a:t>Darba</a:t>
            </a:r>
            <a:r>
              <a:rPr lang="en-US" dirty="0"/>
              <a:t> </a:t>
            </a:r>
            <a:r>
              <a:rPr lang="en-US" dirty="0" err="1"/>
              <a:t>devēji</a:t>
            </a:r>
            <a:r>
              <a:rPr lang="en-US" dirty="0"/>
              <a:t> </a:t>
            </a:r>
            <a:r>
              <a:rPr lang="en-US" dirty="0" err="1"/>
              <a:t>var</a:t>
            </a:r>
            <a:r>
              <a:rPr lang="en-US" dirty="0"/>
              <a:t> </a:t>
            </a:r>
            <a:r>
              <a:rPr lang="en-US" dirty="0" err="1"/>
              <a:t>arī</a:t>
            </a:r>
            <a:r>
              <a:rPr lang="en-US" dirty="0"/>
              <a:t> </a:t>
            </a:r>
            <a:r>
              <a:rPr lang="en-US" dirty="0" err="1"/>
              <a:t>apskatīt</a:t>
            </a:r>
            <a:r>
              <a:rPr lang="en-US" dirty="0"/>
              <a:t> </a:t>
            </a:r>
            <a:r>
              <a:rPr lang="en-US" dirty="0" err="1"/>
              <a:t>informāciju</a:t>
            </a:r>
            <a:r>
              <a:rPr lang="en-US" dirty="0"/>
              <a:t> par </a:t>
            </a:r>
            <a:r>
              <a:rPr lang="en-US" dirty="0" err="1"/>
              <a:t>jums</a:t>
            </a:r>
            <a:r>
              <a:rPr lang="en-US" dirty="0"/>
              <a:t>, </a:t>
            </a:r>
            <a:r>
              <a:rPr lang="en-US" dirty="0" err="1"/>
              <a:t>kad</a:t>
            </a:r>
            <a:r>
              <a:rPr lang="en-US" dirty="0"/>
              <a:t> </a:t>
            </a:r>
            <a:r>
              <a:rPr lang="en-US" dirty="0" err="1"/>
              <a:t>jūs</a:t>
            </a:r>
            <a:r>
              <a:rPr lang="en-US" dirty="0"/>
              <a:t> </a:t>
            </a:r>
            <a:r>
              <a:rPr lang="en-US" dirty="0" err="1"/>
              <a:t>jau</a:t>
            </a:r>
            <a:r>
              <a:rPr lang="en-US" dirty="0"/>
              <a:t> </a:t>
            </a:r>
            <a:r>
              <a:rPr lang="en-US" dirty="0" err="1"/>
              <a:t>esiet</a:t>
            </a:r>
            <a:r>
              <a:rPr lang="en-US" dirty="0"/>
              <a:t> </a:t>
            </a:r>
            <a:r>
              <a:rPr lang="en-US" dirty="0" err="1"/>
              <a:t>darba</a:t>
            </a:r>
            <a:r>
              <a:rPr lang="en-US" dirty="0"/>
              <a:t> </a:t>
            </a:r>
            <a:r>
              <a:rPr lang="en-US" dirty="0" err="1"/>
              <a:t>attiecībās</a:t>
            </a:r>
            <a:r>
              <a:rPr lang="en-US" dirty="0"/>
              <a:t>. </a:t>
            </a:r>
          </a:p>
          <a:p>
            <a:r>
              <a:rPr lang="en-US" b="1" dirty="0" err="1"/>
              <a:t>Policija</a:t>
            </a:r>
            <a:r>
              <a:rPr lang="en-US" b="1" dirty="0"/>
              <a:t> un </a:t>
            </a:r>
            <a:r>
              <a:rPr lang="en-US" b="1" dirty="0" err="1"/>
              <a:t>noziegumu</a:t>
            </a:r>
            <a:r>
              <a:rPr lang="en-US" b="1" dirty="0"/>
              <a:t> </a:t>
            </a:r>
            <a:r>
              <a:rPr lang="en-US" b="1" dirty="0" err="1"/>
              <a:t>novēršana</a:t>
            </a:r>
            <a:r>
              <a:rPr lang="en-US" b="1" dirty="0"/>
              <a:t> </a:t>
            </a:r>
            <a:r>
              <a:rPr lang="en-US" dirty="0"/>
              <a:t>– </a:t>
            </a:r>
            <a:r>
              <a:rPr lang="en-US" dirty="0" err="1"/>
              <a:t>policija</a:t>
            </a:r>
            <a:r>
              <a:rPr lang="en-US" dirty="0"/>
              <a:t> </a:t>
            </a:r>
            <a:r>
              <a:rPr lang="en-US" dirty="0" err="1"/>
              <a:t>Londonā</a:t>
            </a:r>
            <a:r>
              <a:rPr lang="en-US" dirty="0"/>
              <a:t> </a:t>
            </a:r>
            <a:r>
              <a:rPr lang="en-US" dirty="0" err="1"/>
              <a:t>ir</a:t>
            </a:r>
            <a:r>
              <a:rPr lang="en-US" dirty="0"/>
              <a:t> </a:t>
            </a:r>
            <a:r>
              <a:rPr lang="en-US" dirty="0" err="1"/>
              <a:t>izmēģinājusi</a:t>
            </a:r>
            <a:r>
              <a:rPr lang="en-US" dirty="0"/>
              <a:t> </a:t>
            </a:r>
            <a:r>
              <a:rPr lang="en-US" dirty="0" err="1"/>
              <a:t>programmu</a:t>
            </a:r>
            <a:r>
              <a:rPr lang="en-US" dirty="0"/>
              <a:t>, </a:t>
            </a:r>
            <a:r>
              <a:rPr lang="en-US" dirty="0" err="1"/>
              <a:t>kura</a:t>
            </a:r>
            <a:r>
              <a:rPr lang="en-US" dirty="0"/>
              <a:t> </a:t>
            </a:r>
            <a:r>
              <a:rPr lang="en-US" dirty="0" err="1"/>
              <a:t>analizē</a:t>
            </a:r>
            <a:r>
              <a:rPr lang="en-US" dirty="0"/>
              <a:t> </a:t>
            </a:r>
            <a:r>
              <a:rPr lang="en-US" dirty="0" err="1"/>
              <a:t>sociālos</a:t>
            </a:r>
            <a:r>
              <a:rPr lang="en-US" dirty="0"/>
              <a:t> </a:t>
            </a:r>
            <a:r>
              <a:rPr lang="en-US" dirty="0" err="1"/>
              <a:t>medijus</a:t>
            </a:r>
            <a:r>
              <a:rPr lang="en-US" dirty="0"/>
              <a:t>, </a:t>
            </a:r>
            <a:r>
              <a:rPr lang="en-US" dirty="0" err="1"/>
              <a:t>lai</a:t>
            </a:r>
            <a:r>
              <a:rPr lang="en-US" dirty="0"/>
              <a:t> </a:t>
            </a:r>
            <a:r>
              <a:rPr lang="en-US" dirty="0" err="1"/>
              <a:t>mēģinātu</a:t>
            </a:r>
            <a:r>
              <a:rPr lang="en-US" dirty="0"/>
              <a:t> </a:t>
            </a:r>
            <a:r>
              <a:rPr lang="en-US" dirty="0" err="1"/>
              <a:t>paredzēt</a:t>
            </a:r>
            <a:r>
              <a:rPr lang="en-US" dirty="0"/>
              <a:t>, </a:t>
            </a:r>
            <a:r>
              <a:rPr lang="en-US" dirty="0" err="1"/>
              <a:t>kuri</a:t>
            </a:r>
            <a:r>
              <a:rPr lang="en-US" dirty="0"/>
              <a:t> </a:t>
            </a:r>
            <a:r>
              <a:rPr lang="en-US" dirty="0" err="1"/>
              <a:t>kriminālie</a:t>
            </a:r>
            <a:r>
              <a:rPr lang="en-US" dirty="0"/>
              <a:t> </a:t>
            </a:r>
            <a:r>
              <a:rPr lang="en-US" dirty="0" err="1"/>
              <a:t>grupējumi</a:t>
            </a:r>
            <a:r>
              <a:rPr lang="en-US" dirty="0"/>
              <a:t> </a:t>
            </a:r>
            <a:r>
              <a:rPr lang="en-US" dirty="0" err="1"/>
              <a:t>varētu</a:t>
            </a:r>
            <a:r>
              <a:rPr lang="en-US" dirty="0"/>
              <a:t> </a:t>
            </a:r>
            <a:r>
              <a:rPr lang="en-US" dirty="0" err="1"/>
              <a:t>veikt</a:t>
            </a:r>
            <a:r>
              <a:rPr lang="en-US" dirty="0"/>
              <a:t> </a:t>
            </a:r>
            <a:r>
              <a:rPr lang="en-US" dirty="0" err="1"/>
              <a:t>vardarbīgus</a:t>
            </a:r>
            <a:r>
              <a:rPr lang="en-US" dirty="0"/>
              <a:t> </a:t>
            </a:r>
            <a:r>
              <a:rPr lang="en-US" dirty="0" err="1"/>
              <a:t>noziegumus</a:t>
            </a:r>
            <a:r>
              <a:rPr lang="en-US" dirty="0"/>
              <a:t>. </a:t>
            </a:r>
          </a:p>
          <a:p>
            <a:r>
              <a:rPr lang="en-US" b="1" dirty="0" err="1"/>
              <a:t>Veselības</a:t>
            </a:r>
            <a:r>
              <a:rPr lang="en-US" b="1" dirty="0"/>
              <a:t> </a:t>
            </a:r>
            <a:r>
              <a:rPr lang="en-US" b="1" dirty="0" err="1"/>
              <a:t>aprūpes</a:t>
            </a:r>
            <a:r>
              <a:rPr lang="en-US" b="1" dirty="0"/>
              <a:t> </a:t>
            </a:r>
            <a:r>
              <a:rPr lang="en-US" b="1" dirty="0" err="1"/>
              <a:t>dienests</a:t>
            </a:r>
            <a:r>
              <a:rPr lang="en-US" dirty="0"/>
              <a:t> – </a:t>
            </a:r>
            <a:r>
              <a:rPr lang="en-US" dirty="0" err="1"/>
              <a:t>pētnieki</a:t>
            </a:r>
            <a:r>
              <a:rPr lang="en-US" dirty="0"/>
              <a:t> </a:t>
            </a:r>
            <a:r>
              <a:rPr lang="en-US" dirty="0" err="1"/>
              <a:t>Amerikā</a:t>
            </a:r>
            <a:r>
              <a:rPr lang="en-US" dirty="0"/>
              <a:t> </a:t>
            </a:r>
            <a:r>
              <a:rPr lang="en-US" dirty="0" err="1"/>
              <a:t>ir</a:t>
            </a:r>
            <a:r>
              <a:rPr lang="en-US" dirty="0"/>
              <a:t> </a:t>
            </a:r>
            <a:r>
              <a:rPr lang="en-US" dirty="0" err="1"/>
              <a:t>analizējuši</a:t>
            </a:r>
            <a:r>
              <a:rPr lang="en-US" dirty="0"/>
              <a:t> Twitter,  </a:t>
            </a:r>
            <a:r>
              <a:rPr lang="en-US" dirty="0" err="1"/>
              <a:t>lai</a:t>
            </a:r>
            <a:r>
              <a:rPr lang="en-US" dirty="0"/>
              <a:t> </a:t>
            </a:r>
            <a:r>
              <a:rPr lang="en-US" dirty="0" err="1"/>
              <a:t>uzzinātu</a:t>
            </a:r>
            <a:r>
              <a:rPr lang="en-US" dirty="0"/>
              <a:t> </a:t>
            </a:r>
            <a:r>
              <a:rPr lang="en-US" dirty="0" err="1"/>
              <a:t>vairāk</a:t>
            </a:r>
            <a:r>
              <a:rPr lang="en-US" dirty="0"/>
              <a:t> par </a:t>
            </a:r>
            <a:r>
              <a:rPr lang="en-US" dirty="0" err="1"/>
              <a:t>kopienas</a:t>
            </a:r>
            <a:r>
              <a:rPr lang="en-US" dirty="0"/>
              <a:t> </a:t>
            </a:r>
            <a:r>
              <a:rPr lang="en-US" dirty="0" err="1"/>
              <a:t>psiholoģisko</a:t>
            </a:r>
            <a:r>
              <a:rPr lang="en-US" dirty="0"/>
              <a:t> </a:t>
            </a:r>
            <a:r>
              <a:rPr lang="en-US" dirty="0" err="1"/>
              <a:t>veselību</a:t>
            </a:r>
            <a:r>
              <a:rPr lang="en-US" dirty="0"/>
              <a:t> un </a:t>
            </a:r>
            <a:r>
              <a:rPr lang="en-US" dirty="0" err="1"/>
              <a:t>paredzētu</a:t>
            </a:r>
            <a:r>
              <a:rPr lang="en-US" dirty="0"/>
              <a:t> </a:t>
            </a:r>
            <a:r>
              <a:rPr lang="en-US" dirty="0" err="1"/>
              <a:t>sirds</a:t>
            </a:r>
            <a:r>
              <a:rPr lang="en-US" dirty="0"/>
              <a:t> </a:t>
            </a:r>
            <a:r>
              <a:rPr lang="en-US" dirty="0" err="1"/>
              <a:t>slimību</a:t>
            </a:r>
            <a:r>
              <a:rPr lang="en-US" dirty="0"/>
              <a:t> </a:t>
            </a:r>
            <a:r>
              <a:rPr lang="en-US" dirty="0" err="1"/>
              <a:t>rādītājus</a:t>
            </a:r>
            <a:r>
              <a:rPr lang="en-US" dirty="0"/>
              <a:t>.</a:t>
            </a:r>
          </a:p>
          <a:p>
            <a:r>
              <a:rPr lang="en-US" b="1" dirty="0" err="1"/>
              <a:t>Tiešsaistes</a:t>
            </a:r>
            <a:r>
              <a:rPr lang="en-US" b="1" dirty="0"/>
              <a:t> </a:t>
            </a:r>
            <a:r>
              <a:rPr lang="en-US" b="1" dirty="0" err="1"/>
              <a:t>pakalpojuma</a:t>
            </a:r>
            <a:r>
              <a:rPr lang="en-US" b="1" dirty="0"/>
              <a:t> </a:t>
            </a:r>
            <a:r>
              <a:rPr lang="en-US" b="1" dirty="0" err="1"/>
              <a:t>nodrošinātāji</a:t>
            </a:r>
            <a:r>
              <a:rPr lang="en-US" b="1" dirty="0"/>
              <a:t> </a:t>
            </a:r>
            <a:r>
              <a:rPr lang="en-US" dirty="0"/>
              <a:t>– </a:t>
            </a:r>
            <a:r>
              <a:rPr lang="en-US" dirty="0" err="1"/>
              <a:t>lai</a:t>
            </a:r>
            <a:r>
              <a:rPr lang="en-US" dirty="0"/>
              <a:t> </a:t>
            </a:r>
            <a:r>
              <a:rPr lang="en-US" dirty="0" err="1"/>
              <a:t>gan</a:t>
            </a:r>
            <a:r>
              <a:rPr lang="en-US" dirty="0"/>
              <a:t> </a:t>
            </a:r>
            <a:r>
              <a:rPr lang="en-US" dirty="0" err="1"/>
              <a:t>daži</a:t>
            </a:r>
            <a:r>
              <a:rPr lang="en-US" dirty="0"/>
              <a:t> </a:t>
            </a:r>
            <a:r>
              <a:rPr lang="en-US" dirty="0" err="1"/>
              <a:t>tos</a:t>
            </a:r>
            <a:r>
              <a:rPr lang="en-US" dirty="0"/>
              <a:t> </a:t>
            </a:r>
            <a:r>
              <a:rPr lang="en-US" dirty="0" err="1"/>
              <a:t>uzskata</a:t>
            </a:r>
            <a:r>
              <a:rPr lang="en-US" dirty="0"/>
              <a:t> par </a:t>
            </a:r>
            <a:r>
              <a:rPr lang="en-US" dirty="0" err="1"/>
              <a:t>uzmācīgiem</a:t>
            </a:r>
            <a:r>
              <a:rPr lang="en-US" dirty="0"/>
              <a:t>, </a:t>
            </a:r>
            <a:r>
              <a:rPr lang="en-US" dirty="0" err="1"/>
              <a:t>sīkfaili</a:t>
            </a:r>
            <a:r>
              <a:rPr lang="en-US" dirty="0"/>
              <a:t> </a:t>
            </a:r>
            <a:r>
              <a:rPr lang="en-US" dirty="0" err="1"/>
              <a:t>veicina</a:t>
            </a:r>
            <a:r>
              <a:rPr lang="en-US" dirty="0"/>
              <a:t> </a:t>
            </a:r>
            <a:r>
              <a:rPr lang="en-US" dirty="0" err="1"/>
              <a:t>mūsu</a:t>
            </a:r>
            <a:r>
              <a:rPr lang="en-US" dirty="0"/>
              <a:t> </a:t>
            </a:r>
            <a:r>
              <a:rPr lang="en-US" dirty="0" err="1"/>
              <a:t>mijiedarbību</a:t>
            </a:r>
            <a:r>
              <a:rPr lang="en-US" dirty="0"/>
              <a:t> </a:t>
            </a:r>
            <a:r>
              <a:rPr lang="en-US" dirty="0" err="1"/>
              <a:t>ar</a:t>
            </a:r>
            <a:r>
              <a:rPr lang="en-US" dirty="0"/>
              <a:t> </a:t>
            </a:r>
            <a:r>
              <a:rPr lang="en-US" dirty="0" err="1"/>
              <a:t>iemīļoto</a:t>
            </a:r>
            <a:r>
              <a:rPr lang="en-US" dirty="0"/>
              <a:t> </a:t>
            </a:r>
            <a:r>
              <a:rPr lang="en-US" dirty="0" err="1"/>
              <a:t>vietni</a:t>
            </a:r>
            <a:r>
              <a:rPr lang="en-US" dirty="0"/>
              <a:t> un </a:t>
            </a:r>
            <a:r>
              <a:rPr lang="en-US" dirty="0" err="1"/>
              <a:t>palīdz</a:t>
            </a:r>
            <a:r>
              <a:rPr lang="en-US" dirty="0"/>
              <a:t> </a:t>
            </a:r>
            <a:r>
              <a:rPr lang="en-US" dirty="0" err="1"/>
              <a:t>paātrināt</a:t>
            </a:r>
            <a:r>
              <a:rPr lang="en-US" dirty="0"/>
              <a:t> </a:t>
            </a:r>
            <a:r>
              <a:rPr lang="en-US" dirty="0" err="1"/>
              <a:t>vietnes</a:t>
            </a:r>
            <a:r>
              <a:rPr lang="en-US" dirty="0"/>
              <a:t> </a:t>
            </a:r>
            <a:r>
              <a:rPr lang="en-US" dirty="0" err="1"/>
              <a:t>ielādi</a:t>
            </a:r>
            <a:r>
              <a:rPr lang="en-US" dirty="0"/>
              <a:t>. </a:t>
            </a:r>
            <a:r>
              <a:rPr lang="en-US" dirty="0" err="1"/>
              <a:t>Jāpiezīmē</a:t>
            </a:r>
            <a:r>
              <a:rPr lang="en-US" dirty="0"/>
              <a:t>, </a:t>
            </a:r>
            <a:r>
              <a:rPr lang="en-US" dirty="0" err="1"/>
              <a:t>ka</a:t>
            </a:r>
            <a:r>
              <a:rPr lang="en-US" dirty="0"/>
              <a:t> </a:t>
            </a:r>
            <a:r>
              <a:rPr lang="en-US" dirty="0" err="1"/>
              <a:t>šie</a:t>
            </a:r>
            <a:r>
              <a:rPr lang="en-US" dirty="0"/>
              <a:t> </a:t>
            </a:r>
            <a:r>
              <a:rPr lang="en-US" dirty="0" err="1"/>
              <a:t>mazie</a:t>
            </a:r>
            <a:r>
              <a:rPr lang="en-US" dirty="0"/>
              <a:t> </a:t>
            </a:r>
            <a:r>
              <a:rPr lang="en-US" dirty="0" err="1"/>
              <a:t>datu</a:t>
            </a:r>
            <a:r>
              <a:rPr lang="en-US" dirty="0"/>
              <a:t> </a:t>
            </a:r>
            <a:r>
              <a:rPr lang="en-US" dirty="0" err="1"/>
              <a:t>gabaliņi</a:t>
            </a:r>
            <a:r>
              <a:rPr lang="en-US" dirty="0"/>
              <a:t> </a:t>
            </a:r>
            <a:r>
              <a:rPr lang="en-US" dirty="0" err="1"/>
              <a:t>var</a:t>
            </a:r>
            <a:r>
              <a:rPr lang="en-US" dirty="0"/>
              <a:t> </a:t>
            </a:r>
            <a:r>
              <a:rPr lang="en-US" dirty="0" err="1"/>
              <a:t>tikt</a:t>
            </a:r>
            <a:r>
              <a:rPr lang="en-US" dirty="0"/>
              <a:t> </a:t>
            </a:r>
            <a:r>
              <a:rPr lang="en-US" dirty="0" err="1"/>
              <a:t>izmantoti</a:t>
            </a:r>
            <a:r>
              <a:rPr lang="en-US" dirty="0"/>
              <a:t> </a:t>
            </a:r>
            <a:r>
              <a:rPr lang="en-US" dirty="0" err="1"/>
              <a:t>citās</a:t>
            </a:r>
            <a:r>
              <a:rPr lang="en-US" dirty="0"/>
              <a:t> </a:t>
            </a:r>
            <a:r>
              <a:rPr lang="en-US" dirty="0" err="1"/>
              <a:t>vietnēs</a:t>
            </a:r>
            <a:r>
              <a:rPr lang="en-US" dirty="0"/>
              <a:t> un </a:t>
            </a:r>
            <a:r>
              <a:rPr lang="en-US" dirty="0" err="1"/>
              <a:t>programmās</a:t>
            </a:r>
            <a:r>
              <a:rPr lang="en-US" dirty="0"/>
              <a:t>, </a:t>
            </a:r>
            <a:r>
              <a:rPr lang="en-US" dirty="0" err="1"/>
              <a:t>lai</a:t>
            </a:r>
            <a:r>
              <a:rPr lang="en-US" dirty="0"/>
              <a:t> </a:t>
            </a:r>
            <a:r>
              <a:rPr lang="en-US" dirty="0" err="1"/>
              <a:t>jūs</a:t>
            </a:r>
            <a:r>
              <a:rPr lang="en-US" dirty="0"/>
              <a:t> </a:t>
            </a:r>
            <a:r>
              <a:rPr lang="en-US" dirty="0" err="1"/>
              <a:t>sasniegtu</a:t>
            </a:r>
            <a:r>
              <a:rPr lang="en-US" dirty="0"/>
              <a:t> </a:t>
            </a:r>
            <a:r>
              <a:rPr lang="en-US" dirty="0" err="1"/>
              <a:t>mērķētas</a:t>
            </a:r>
            <a:r>
              <a:rPr lang="en-US" dirty="0"/>
              <a:t> </a:t>
            </a:r>
            <a:r>
              <a:rPr lang="en-US" dirty="0" err="1"/>
              <a:t>reklāmas</a:t>
            </a:r>
            <a:r>
              <a:rPr lang="en-US" dirty="0"/>
              <a:t>. </a:t>
            </a:r>
          </a:p>
        </p:txBody>
      </p:sp>
      <p:sp>
        <p:nvSpPr>
          <p:cNvPr id="6" name="Text Placeholder 5">
            <a:extLst>
              <a:ext uri="{FF2B5EF4-FFF2-40B4-BE49-F238E27FC236}">
                <a16:creationId xmlns:a16="http://schemas.microsoft.com/office/drawing/2014/main" id="{941B15B3-AF85-4B64-95F0-24B4DDE9B6DA}"/>
              </a:ext>
            </a:extLst>
          </p:cNvPr>
          <p:cNvSpPr>
            <a:spLocks noGrp="1"/>
          </p:cNvSpPr>
          <p:nvPr>
            <p:ph type="body" sz="quarter" idx="18"/>
          </p:nvPr>
        </p:nvSpPr>
        <p:spPr/>
        <p:txBody>
          <a:bodyPr/>
          <a:lstStyle/>
          <a:p>
            <a:r>
              <a:rPr lang="en-IE" dirty="0"/>
              <a:t>Kurš ir ieinteresēts jūsu Digitālajā pēdā?</a:t>
            </a:r>
          </a:p>
        </p:txBody>
      </p:sp>
    </p:spTree>
    <p:extLst>
      <p:ext uri="{BB962C8B-B14F-4D97-AF65-F5344CB8AC3E}">
        <p14:creationId xmlns:p14="http://schemas.microsoft.com/office/powerpoint/2010/main" val="3433036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08F6D10-FE05-2130-724D-4DF8F618AFAD}"/>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674" r="8674"/>
          <a:stretch>
            <a:fillRect/>
          </a:stretch>
        </p:blipFill>
        <p:spPr/>
      </p:pic>
      <p:sp>
        <p:nvSpPr>
          <p:cNvPr id="6" name="Text Placeholder 5">
            <a:extLst>
              <a:ext uri="{FF2B5EF4-FFF2-40B4-BE49-F238E27FC236}">
                <a16:creationId xmlns:a16="http://schemas.microsoft.com/office/drawing/2014/main" id="{5AFC0523-4399-D072-DFB3-49BCDA296829}"/>
              </a:ext>
            </a:extLst>
          </p:cNvPr>
          <p:cNvSpPr>
            <a:spLocks noGrp="1"/>
          </p:cNvSpPr>
          <p:nvPr>
            <p:ph type="body" sz="quarter" idx="27"/>
          </p:nvPr>
        </p:nvSpPr>
        <p:spPr>
          <a:xfrm>
            <a:off x="111645" y="1393732"/>
            <a:ext cx="6199703" cy="4914721"/>
          </a:xfrm>
        </p:spPr>
        <p:txBody>
          <a:bodyPr/>
          <a:lstStyle/>
          <a:p>
            <a:r>
              <a:rPr lang="en-US" sz="2200" dirty="0" err="1"/>
              <a:t>Ja</a:t>
            </a:r>
            <a:r>
              <a:rPr lang="en-US" sz="2200" dirty="0"/>
              <a:t> </a:t>
            </a:r>
            <a:r>
              <a:rPr lang="en-US" sz="2200" dirty="0" err="1"/>
              <a:t>jūs</a:t>
            </a:r>
            <a:r>
              <a:rPr lang="en-US" sz="2200" dirty="0"/>
              <a:t> </a:t>
            </a:r>
            <a:r>
              <a:rPr lang="en-US" sz="2200" dirty="0" err="1"/>
              <a:t>intersē</a:t>
            </a:r>
            <a:r>
              <a:rPr lang="en-US" sz="2200" dirty="0"/>
              <a:t> </a:t>
            </a:r>
            <a:r>
              <a:rPr lang="en-US" sz="2200" dirty="0" err="1"/>
              <a:t>jūsu</a:t>
            </a:r>
            <a:r>
              <a:rPr lang="en-US" sz="2200" dirty="0"/>
              <a:t> </a:t>
            </a:r>
            <a:r>
              <a:rPr lang="en-US" sz="2200" dirty="0" err="1"/>
              <a:t>tagadējās</a:t>
            </a:r>
            <a:r>
              <a:rPr lang="en-US" sz="2200" dirty="0"/>
              <a:t> </a:t>
            </a:r>
            <a:r>
              <a:rPr lang="en-US" sz="2200" dirty="0" err="1"/>
              <a:t>digitālās</a:t>
            </a:r>
            <a:r>
              <a:rPr lang="en-US" sz="2200" dirty="0"/>
              <a:t> </a:t>
            </a:r>
            <a:r>
              <a:rPr lang="en-US" sz="2200" dirty="0" err="1"/>
              <a:t>pēdas</a:t>
            </a:r>
            <a:r>
              <a:rPr lang="en-US" sz="2200" dirty="0"/>
              <a:t> </a:t>
            </a:r>
            <a:r>
              <a:rPr lang="en-US" sz="2200" dirty="0" err="1"/>
              <a:t>lielums</a:t>
            </a:r>
            <a:r>
              <a:rPr lang="en-US" sz="2200" dirty="0"/>
              <a:t>, </a:t>
            </a:r>
            <a:r>
              <a:rPr lang="en-US" sz="2200" dirty="0" err="1"/>
              <a:t>jūs</a:t>
            </a:r>
            <a:r>
              <a:rPr lang="en-US" sz="2200" dirty="0"/>
              <a:t> </a:t>
            </a:r>
            <a:r>
              <a:rPr lang="en-US" sz="2200" dirty="0" err="1"/>
              <a:t>variet</a:t>
            </a:r>
            <a:r>
              <a:rPr lang="en-US" sz="2200" dirty="0"/>
              <a:t> </a:t>
            </a:r>
            <a:r>
              <a:rPr lang="en-US" sz="2200" dirty="0" err="1"/>
              <a:t>lejupielādēt</a:t>
            </a:r>
            <a:r>
              <a:rPr lang="en-US" sz="2200" dirty="0"/>
              <a:t> </a:t>
            </a:r>
            <a:r>
              <a:rPr lang="en-US" sz="2200" dirty="0" err="1"/>
              <a:t>kopiju</a:t>
            </a:r>
            <a:r>
              <a:rPr lang="en-US" sz="2200" dirty="0"/>
              <a:t> no Personal Digital Footprint Calculator. </a:t>
            </a:r>
            <a:r>
              <a:rPr lang="en-US" sz="2200" dirty="0" err="1"/>
              <a:t>Šis</a:t>
            </a:r>
            <a:r>
              <a:rPr lang="en-US" sz="2200" dirty="0"/>
              <a:t> </a:t>
            </a:r>
            <a:r>
              <a:rPr lang="en-US" sz="2200" dirty="0" err="1"/>
              <a:t>rīks</a:t>
            </a:r>
            <a:r>
              <a:rPr lang="en-US" sz="2200" dirty="0"/>
              <a:t> </a:t>
            </a:r>
            <a:r>
              <a:rPr lang="en-US" sz="2200" dirty="0" err="1"/>
              <a:t>izved</a:t>
            </a:r>
            <a:r>
              <a:rPr lang="en-US" sz="2200" dirty="0"/>
              <a:t> </a:t>
            </a:r>
            <a:r>
              <a:rPr lang="en-US" sz="2200" dirty="0" err="1"/>
              <a:t>jūs</a:t>
            </a:r>
            <a:r>
              <a:rPr lang="en-US" sz="2200" dirty="0"/>
              <a:t> </a:t>
            </a:r>
            <a:r>
              <a:rPr lang="en-US" sz="2200" dirty="0" err="1"/>
              <a:t>cauri</a:t>
            </a:r>
            <a:r>
              <a:rPr lang="en-US" sz="2200" dirty="0"/>
              <a:t> </a:t>
            </a:r>
            <a:r>
              <a:rPr lang="en-US" sz="2200" dirty="0" err="1"/>
              <a:t>anketai</a:t>
            </a:r>
            <a:r>
              <a:rPr lang="en-US" sz="2200" dirty="0"/>
              <a:t>, </a:t>
            </a:r>
            <a:r>
              <a:rPr lang="en-US" sz="2200" dirty="0" err="1"/>
              <a:t>kura</a:t>
            </a:r>
            <a:r>
              <a:rPr lang="en-US" sz="2200" dirty="0"/>
              <a:t> </a:t>
            </a:r>
            <a:r>
              <a:rPr lang="en-US" sz="2200" dirty="0" err="1"/>
              <a:t>izskaitļos</a:t>
            </a:r>
            <a:r>
              <a:rPr lang="en-US" sz="2200" dirty="0"/>
              <a:t> </a:t>
            </a:r>
            <a:r>
              <a:rPr lang="en-US" sz="2200" dirty="0" err="1"/>
              <a:t>jūsu</a:t>
            </a:r>
            <a:r>
              <a:rPr lang="en-US" sz="2200" dirty="0"/>
              <a:t> </a:t>
            </a:r>
            <a:r>
              <a:rPr lang="en-US" sz="2200" dirty="0" err="1"/>
              <a:t>ietekmi</a:t>
            </a:r>
            <a:r>
              <a:rPr lang="en-US" sz="2200" dirty="0"/>
              <a:t>, </a:t>
            </a:r>
            <a:r>
              <a:rPr lang="en-US" sz="2200" dirty="0" err="1"/>
              <a:t>balstoties</a:t>
            </a:r>
            <a:r>
              <a:rPr lang="en-US" sz="2200" dirty="0"/>
              <a:t> </a:t>
            </a:r>
            <a:r>
              <a:rPr lang="en-US" sz="2200" dirty="0" err="1"/>
              <a:t>uz</a:t>
            </a:r>
            <a:r>
              <a:rPr lang="en-US" sz="2200" dirty="0"/>
              <a:t> </a:t>
            </a:r>
            <a:r>
              <a:rPr lang="en-US" sz="2200" dirty="0" err="1"/>
              <a:t>jūsu</a:t>
            </a:r>
            <a:r>
              <a:rPr lang="en-US" sz="2200" dirty="0"/>
              <a:t> </a:t>
            </a:r>
            <a:r>
              <a:rPr lang="en-US" sz="2200" dirty="0" err="1"/>
              <a:t>atbildēm</a:t>
            </a:r>
            <a:r>
              <a:rPr lang="en-US" sz="2200" dirty="0"/>
              <a:t> par </a:t>
            </a:r>
            <a:r>
              <a:rPr lang="en-US" sz="2200" dirty="0" err="1"/>
              <a:t>sava</a:t>
            </a:r>
            <a:r>
              <a:rPr lang="en-US" sz="2200" dirty="0"/>
              <a:t> </a:t>
            </a:r>
            <a:r>
              <a:rPr lang="en-US" sz="2200" dirty="0" err="1"/>
              <a:t>datora</a:t>
            </a:r>
            <a:r>
              <a:rPr lang="en-US" sz="2200" dirty="0"/>
              <a:t> </a:t>
            </a:r>
            <a:r>
              <a:rPr lang="en-US" sz="2200" dirty="0" err="1"/>
              <a:t>lietošanu</a:t>
            </a:r>
            <a:r>
              <a:rPr lang="en-US" sz="2200" dirty="0"/>
              <a:t>, e-pasta, </a:t>
            </a:r>
            <a:r>
              <a:rPr lang="en-US" sz="2200" dirty="0" err="1"/>
              <a:t>digitālās</a:t>
            </a:r>
            <a:r>
              <a:rPr lang="en-US" sz="2200" dirty="0"/>
              <a:t> </a:t>
            </a:r>
            <a:r>
              <a:rPr lang="en-US" sz="2200" dirty="0" err="1"/>
              <a:t>kameras</a:t>
            </a:r>
            <a:r>
              <a:rPr lang="en-US" sz="2200" dirty="0"/>
              <a:t>/</a:t>
            </a:r>
            <a:r>
              <a:rPr lang="en-US" sz="2200" dirty="0" err="1"/>
              <a:t>videokameras</a:t>
            </a:r>
            <a:r>
              <a:rPr lang="en-US" sz="2200" dirty="0"/>
              <a:t> </a:t>
            </a:r>
            <a:r>
              <a:rPr lang="en-US" sz="2200" dirty="0" err="1"/>
              <a:t>lietošanu</a:t>
            </a:r>
            <a:r>
              <a:rPr lang="en-US" sz="2200" dirty="0"/>
              <a:t>, </a:t>
            </a:r>
            <a:r>
              <a:rPr lang="en-US" sz="2200" dirty="0" err="1"/>
              <a:t>lejupielādes</a:t>
            </a:r>
            <a:r>
              <a:rPr lang="en-US" sz="2200" dirty="0"/>
              <a:t> </a:t>
            </a:r>
            <a:r>
              <a:rPr lang="en-US" sz="2200" dirty="0" err="1"/>
              <a:t>paradumiem</a:t>
            </a:r>
            <a:r>
              <a:rPr lang="en-US" sz="2200" dirty="0"/>
              <a:t>, </a:t>
            </a:r>
            <a:r>
              <a:rPr lang="en-US" sz="2200" dirty="0" err="1"/>
              <a:t>potenciālās</a:t>
            </a:r>
            <a:r>
              <a:rPr lang="en-US" sz="2200" dirty="0"/>
              <a:t> </a:t>
            </a:r>
            <a:r>
              <a:rPr lang="en-US" sz="2200" dirty="0" err="1"/>
              <a:t>novērošanas</a:t>
            </a:r>
            <a:r>
              <a:rPr lang="en-US" sz="2200" dirty="0"/>
              <a:t> </a:t>
            </a:r>
            <a:r>
              <a:rPr lang="en-US" sz="2200" dirty="0" err="1"/>
              <a:t>zonas</a:t>
            </a:r>
            <a:r>
              <a:rPr lang="en-US" sz="2200" dirty="0"/>
              <a:t> un </a:t>
            </a:r>
            <a:r>
              <a:rPr lang="en-US" sz="2200" dirty="0" err="1"/>
              <a:t>ģeogrāfisko</a:t>
            </a:r>
            <a:r>
              <a:rPr lang="en-US" sz="2200" dirty="0"/>
              <a:t> </a:t>
            </a:r>
            <a:r>
              <a:rPr lang="en-US" sz="2200" dirty="0" err="1"/>
              <a:t>informāciju</a:t>
            </a:r>
            <a:r>
              <a:rPr lang="en-US" sz="2200" dirty="0"/>
              <a:t>, </a:t>
            </a:r>
            <a:r>
              <a:rPr lang="en-US" sz="2200" dirty="0" err="1"/>
              <a:t>kā</a:t>
            </a:r>
            <a:r>
              <a:rPr lang="en-US" sz="2200" dirty="0"/>
              <a:t> </a:t>
            </a:r>
            <a:r>
              <a:rPr lang="en-US" sz="2200" dirty="0" err="1"/>
              <a:t>arī</a:t>
            </a:r>
            <a:r>
              <a:rPr lang="en-US" sz="2200" dirty="0"/>
              <a:t> </a:t>
            </a:r>
            <a:r>
              <a:rPr lang="en-US" sz="2200" dirty="0" err="1"/>
              <a:t>citas</a:t>
            </a:r>
            <a:r>
              <a:rPr lang="en-US" sz="2200" dirty="0"/>
              <a:t> </a:t>
            </a:r>
            <a:r>
              <a:rPr lang="en-US" sz="2200" dirty="0" err="1"/>
              <a:t>lietas</a:t>
            </a:r>
            <a:r>
              <a:rPr lang="en-US" sz="2200" dirty="0"/>
              <a:t>.</a:t>
            </a:r>
          </a:p>
          <a:p>
            <a:r>
              <a:rPr lang="en-US" sz="2200" dirty="0" err="1"/>
              <a:t>Šie</a:t>
            </a:r>
            <a:r>
              <a:rPr lang="en-US" sz="2200" dirty="0"/>
              <a:t> </a:t>
            </a:r>
            <a:r>
              <a:rPr lang="en-US" sz="2200" dirty="0" err="1"/>
              <a:t>jautājumi</a:t>
            </a:r>
            <a:r>
              <a:rPr lang="en-US" sz="2200" dirty="0"/>
              <a:t> </a:t>
            </a:r>
            <a:r>
              <a:rPr lang="en-US" sz="2200" dirty="0" err="1"/>
              <a:t>liek</a:t>
            </a:r>
            <a:r>
              <a:rPr lang="en-US" sz="2200" dirty="0"/>
              <a:t> </a:t>
            </a:r>
            <a:r>
              <a:rPr lang="en-US" sz="2200" dirty="0" err="1"/>
              <a:t>jums</a:t>
            </a:r>
            <a:r>
              <a:rPr lang="en-US" sz="2200" dirty="0"/>
              <a:t> </a:t>
            </a:r>
            <a:r>
              <a:rPr lang="en-US" sz="2200" dirty="0" err="1"/>
              <a:t>domāt</a:t>
            </a:r>
            <a:r>
              <a:rPr lang="en-US" sz="2200" dirty="0"/>
              <a:t> par </a:t>
            </a:r>
            <a:r>
              <a:rPr lang="en-US" sz="2200" dirty="0" err="1"/>
              <a:t>savām</a:t>
            </a:r>
            <a:r>
              <a:rPr lang="en-US" sz="2200" dirty="0"/>
              <a:t> </a:t>
            </a:r>
            <a:r>
              <a:rPr lang="en-US" sz="2200" dirty="0" err="1"/>
              <a:t>tiešsaistes</a:t>
            </a:r>
            <a:r>
              <a:rPr lang="en-US" sz="2200" dirty="0"/>
              <a:t> </a:t>
            </a:r>
            <a:r>
              <a:rPr lang="en-US" sz="2200" dirty="0" err="1"/>
              <a:t>darbībām</a:t>
            </a:r>
            <a:r>
              <a:rPr lang="en-US" sz="2200" dirty="0"/>
              <a:t>. Bet </a:t>
            </a:r>
            <a:r>
              <a:rPr lang="en-US" sz="2200" dirty="0" err="1"/>
              <a:t>grūti</a:t>
            </a:r>
            <a:r>
              <a:rPr lang="en-US" sz="2200" dirty="0"/>
              <a:t> par </a:t>
            </a:r>
            <a:r>
              <a:rPr lang="en-US" sz="2200" dirty="0" err="1"/>
              <a:t>tām</a:t>
            </a:r>
            <a:r>
              <a:rPr lang="en-US" sz="2200" dirty="0"/>
              <a:t> </a:t>
            </a:r>
            <a:r>
              <a:rPr lang="en-US" sz="2200" dirty="0" err="1"/>
              <a:t>būs</a:t>
            </a:r>
            <a:r>
              <a:rPr lang="en-US" sz="2200" dirty="0"/>
              <a:t> </a:t>
            </a:r>
            <a:r>
              <a:rPr lang="en-US" sz="2200" dirty="0" err="1"/>
              <a:t>atbildēt</a:t>
            </a:r>
            <a:r>
              <a:rPr lang="en-US" sz="2200" dirty="0"/>
              <a:t>, </a:t>
            </a:r>
            <a:r>
              <a:rPr lang="en-US" sz="2200" dirty="0" err="1"/>
              <a:t>ja</a:t>
            </a:r>
            <a:r>
              <a:rPr lang="en-US" sz="2200" dirty="0"/>
              <a:t> </a:t>
            </a:r>
            <a:r>
              <a:rPr lang="en-US" sz="2200" dirty="0" err="1"/>
              <a:t>jūs</a:t>
            </a:r>
            <a:r>
              <a:rPr lang="en-US" sz="2200" dirty="0"/>
              <a:t> </a:t>
            </a:r>
            <a:r>
              <a:rPr lang="en-US" sz="2200" dirty="0" err="1"/>
              <a:t>nekad</a:t>
            </a:r>
            <a:r>
              <a:rPr lang="en-US" sz="2200" dirty="0"/>
              <a:t> </a:t>
            </a:r>
            <a:r>
              <a:rPr lang="en-US" sz="2200" dirty="0" err="1"/>
              <a:t>neesat</a:t>
            </a:r>
            <a:r>
              <a:rPr lang="en-US" sz="2200" dirty="0"/>
              <a:t> </a:t>
            </a:r>
            <a:r>
              <a:rPr lang="en-US" sz="2200" dirty="0" err="1"/>
              <a:t>apzināti</a:t>
            </a:r>
            <a:r>
              <a:rPr lang="en-US" sz="2200" dirty="0"/>
              <a:t> </a:t>
            </a:r>
            <a:r>
              <a:rPr lang="en-US" sz="2200" dirty="0" err="1"/>
              <a:t>izsvēris</a:t>
            </a:r>
            <a:r>
              <a:rPr lang="en-US" sz="2200" dirty="0"/>
              <a:t> </a:t>
            </a:r>
            <a:r>
              <a:rPr lang="en-US" sz="2200" dirty="0" err="1"/>
              <a:t>savas</a:t>
            </a:r>
            <a:r>
              <a:rPr lang="en-US" sz="2200" dirty="0"/>
              <a:t> </a:t>
            </a:r>
            <a:r>
              <a:rPr lang="en-US" sz="2200" dirty="0" err="1"/>
              <a:t>tiešsaistes</a:t>
            </a:r>
            <a:r>
              <a:rPr lang="en-US" sz="2200" dirty="0"/>
              <a:t> </a:t>
            </a:r>
            <a:r>
              <a:rPr lang="en-US" sz="2200" dirty="0" err="1"/>
              <a:t>aktivitātes</a:t>
            </a:r>
            <a:r>
              <a:rPr lang="en-US" sz="2200" dirty="0"/>
              <a:t>.  </a:t>
            </a:r>
            <a:r>
              <a:rPr lang="en-US" sz="2200" dirty="0" err="1"/>
              <a:t>Izmantojiet</a:t>
            </a:r>
            <a:r>
              <a:rPr lang="en-US" sz="2200" dirty="0"/>
              <a:t> </a:t>
            </a:r>
            <a:r>
              <a:rPr lang="en-US" sz="2200" dirty="0" err="1"/>
              <a:t>šo</a:t>
            </a:r>
            <a:r>
              <a:rPr lang="en-US" sz="2200" dirty="0"/>
              <a:t> </a:t>
            </a:r>
            <a:r>
              <a:rPr lang="en-US" sz="2200" dirty="0" err="1"/>
              <a:t>iespēju</a:t>
            </a:r>
            <a:r>
              <a:rPr lang="en-US" sz="2200" dirty="0"/>
              <a:t>, </a:t>
            </a:r>
            <a:r>
              <a:rPr lang="en-US" sz="2200" dirty="0" err="1"/>
              <a:t>padomājiet</a:t>
            </a:r>
            <a:r>
              <a:rPr lang="en-US" sz="2200" dirty="0"/>
              <a:t> par </a:t>
            </a:r>
            <a:r>
              <a:rPr lang="en-US" sz="2200" dirty="0" err="1"/>
              <a:t>savu</a:t>
            </a:r>
            <a:r>
              <a:rPr lang="en-US" sz="2200" dirty="0"/>
              <a:t> </a:t>
            </a:r>
            <a:r>
              <a:rPr lang="en-US" sz="2200" dirty="0" err="1"/>
              <a:t>digitālo</a:t>
            </a:r>
            <a:r>
              <a:rPr lang="en-US" sz="2200" dirty="0"/>
              <a:t> </a:t>
            </a:r>
            <a:r>
              <a:rPr lang="en-US" sz="2200" dirty="0" err="1"/>
              <a:t>pēdu</a:t>
            </a:r>
            <a:r>
              <a:rPr lang="en-US" sz="2200" dirty="0"/>
              <a:t> </a:t>
            </a:r>
            <a:r>
              <a:rPr lang="en-US" sz="2200" dirty="0" err="1"/>
              <a:t>vairāk</a:t>
            </a:r>
            <a:r>
              <a:rPr lang="en-US" sz="2200" dirty="0"/>
              <a:t>:</a:t>
            </a:r>
          </a:p>
          <a:p>
            <a:r>
              <a:rPr lang="en-IE" sz="2200" dirty="0">
                <a:solidFill>
                  <a:srgbClr val="F9A169"/>
                </a:solidFill>
                <a:hlinkClick r:id="rId3">
                  <a:extLst>
                    <a:ext uri="{A12FA001-AC4F-418D-AE19-62706E023703}">
                      <ahyp:hlinkClr xmlns:ahyp="http://schemas.microsoft.com/office/drawing/2018/hyperlinkcolor" val="tx"/>
                    </a:ext>
                  </a:extLst>
                </a:hlinkClick>
              </a:rPr>
              <a:t>Mēģiniet, uzklikšķinot uz saites šeit:</a:t>
            </a:r>
            <a:endParaRPr lang="en-IE" sz="2200" dirty="0">
              <a:solidFill>
                <a:srgbClr val="F9A169"/>
              </a:solidFill>
            </a:endParaRPr>
          </a:p>
        </p:txBody>
      </p:sp>
      <p:sp>
        <p:nvSpPr>
          <p:cNvPr id="5" name="Text Placeholder 4">
            <a:extLst>
              <a:ext uri="{FF2B5EF4-FFF2-40B4-BE49-F238E27FC236}">
                <a16:creationId xmlns:a16="http://schemas.microsoft.com/office/drawing/2014/main" id="{12E5E690-CA97-BFB1-D5B1-9D597FD44BA6}"/>
              </a:ext>
            </a:extLst>
          </p:cNvPr>
          <p:cNvSpPr>
            <a:spLocks noGrp="1"/>
          </p:cNvSpPr>
          <p:nvPr>
            <p:ph type="body" sz="quarter" idx="18"/>
          </p:nvPr>
        </p:nvSpPr>
        <p:spPr>
          <a:xfrm>
            <a:off x="447066" y="309492"/>
            <a:ext cx="5648934" cy="949038"/>
          </a:xfrm>
        </p:spPr>
        <p:txBody>
          <a:bodyPr>
            <a:normAutofit fontScale="92500" lnSpcReduction="10000"/>
          </a:bodyPr>
          <a:lstStyle/>
          <a:p>
            <a:r>
              <a:rPr lang="en-IE" dirty="0"/>
              <a:t>Aktivitāte – uzzini pats savas Digitālās pēdas lielumu!</a:t>
            </a:r>
          </a:p>
        </p:txBody>
      </p:sp>
    </p:spTree>
    <p:extLst>
      <p:ext uri="{BB962C8B-B14F-4D97-AF65-F5344CB8AC3E}">
        <p14:creationId xmlns:p14="http://schemas.microsoft.com/office/powerpoint/2010/main" val="127108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307917" y="1659838"/>
            <a:ext cx="11102510" cy="4038015"/>
          </a:xfrm>
        </p:spPr>
        <p:txBody>
          <a:bodyPr/>
          <a:lstStyle/>
          <a:p>
            <a:r>
              <a:rPr lang="en-IE" sz="2400" b="1" dirty="0"/>
              <a:t>Izvair</a:t>
            </a:r>
            <a:r>
              <a:rPr lang="en-IE" b="1" dirty="0"/>
              <a:t>i</a:t>
            </a:r>
            <a:r>
              <a:rPr lang="en-IE" sz="2400" b="1" dirty="0"/>
              <a:t>eties no negatīviem vārdiem. </a:t>
            </a:r>
            <a:r>
              <a:rPr lang="en-IE" dirty="0"/>
              <a:t>Lietojot negatīvus vārdus, jūs </a:t>
            </a:r>
            <a:r>
              <a:rPr lang="en-IE" dirty="0" err="1"/>
              <a:t>varat</a:t>
            </a:r>
            <a:r>
              <a:rPr lang="en-IE" dirty="0"/>
              <a:t> </a:t>
            </a:r>
            <a:r>
              <a:rPr lang="en-IE" dirty="0" err="1"/>
              <a:t>ziņas</a:t>
            </a:r>
            <a:r>
              <a:rPr lang="en-IE" dirty="0"/>
              <a:t> </a:t>
            </a:r>
            <a:r>
              <a:rPr lang="en-IE" dirty="0" err="1"/>
              <a:t>lasītājam</a:t>
            </a:r>
            <a:r>
              <a:rPr lang="en-IE" dirty="0"/>
              <a:t> </a:t>
            </a:r>
            <a:r>
              <a:rPr lang="en-IE" dirty="0" err="1"/>
              <a:t>likt</a:t>
            </a:r>
            <a:r>
              <a:rPr lang="en-IE" dirty="0"/>
              <a:t> </a:t>
            </a:r>
            <a:r>
              <a:rPr lang="en-IE" dirty="0" err="1"/>
              <a:t>domāt</a:t>
            </a:r>
            <a:r>
              <a:rPr lang="en-IE" dirty="0"/>
              <a:t>, ka jūs kaut kā konkrēti jūtaties, kas patiesībā nemaz nav tā. Labāk ir censties lietot pozitīvus vārdus, lai sasniegtu rezultātu. </a:t>
            </a:r>
            <a:endParaRPr lang="en-IE" sz="2400" dirty="0"/>
          </a:p>
          <a:p>
            <a:r>
              <a:rPr lang="en-IE" b="1" dirty="0"/>
              <a:t>Izvairieties no emocijzīmēm. </a:t>
            </a:r>
            <a:r>
              <a:rPr lang="en-IE" dirty="0"/>
              <a:t>Emocijzīmes ir simboli, kuri tiek lietoti, lai parādītu emocijas par tekstu. Piemēram, </a:t>
            </a:r>
            <a:r>
              <a:rPr lang="en-IE" dirty="0">
                <a:sym typeface="Wingdings" panose="05000000000000000000" pitchFamily="2" charset="2"/>
              </a:rPr>
              <a:t> ir smaidiņu emocijzīmes. Parasti tās tiek izmantotas neformāli, tādēļ ideālā variantā tiek rekomendēts darbavietā tos nelietot. </a:t>
            </a:r>
            <a:endParaRPr lang="en-IE" sz="2400" dirty="0">
              <a:sym typeface="Wingdings" panose="05000000000000000000" pitchFamily="2" charset="2"/>
            </a:endParaRPr>
          </a:p>
          <a:p>
            <a:r>
              <a:rPr lang="en-IE" b="1" dirty="0">
                <a:sym typeface="Wingdings" panose="05000000000000000000" pitchFamily="2" charset="2"/>
              </a:rPr>
              <a:t>Izvairieties no teksta runas. </a:t>
            </a:r>
            <a:r>
              <a:rPr lang="en-IE" dirty="0">
                <a:solidFill>
                  <a:schemeClr val="accent6"/>
                </a:solidFill>
                <a:sym typeface="Wingdings" panose="05000000000000000000" pitchFamily="2" charset="2"/>
              </a:rPr>
              <a:t>Teksta runa </a:t>
            </a:r>
            <a:r>
              <a:rPr lang="en-IE" dirty="0">
                <a:sym typeface="Wingdings" panose="05000000000000000000" pitchFamily="2" charset="2"/>
              </a:rPr>
              <a:t>ir tad, kad vārdi var tikt saīsināti, tādi kā LOL, kas nozīmē “laugh out loud” (smejies skaļi), vai l8r, kas nozīmē “later” (</a:t>
            </a:r>
            <a:r>
              <a:rPr lang="en-IE" i="1" dirty="0">
                <a:sym typeface="Wingdings" panose="05000000000000000000" pitchFamily="2" charset="2"/>
              </a:rPr>
              <a:t>vēlāk</a:t>
            </a:r>
            <a:r>
              <a:rPr lang="en-IE" dirty="0">
                <a:sym typeface="Wingdings" panose="05000000000000000000" pitchFamily="2" charset="2"/>
              </a:rPr>
              <a:t>). Šāda valoda līdzīgi emocijzīmēm tiek uzskatīta neprofesionāla un ikdienišķa.</a:t>
            </a:r>
            <a:endParaRPr lang="en-US" sz="2400" dirty="0"/>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447065" y="374957"/>
            <a:ext cx="11097969" cy="609018"/>
          </a:xfrm>
        </p:spPr>
        <p:txBody>
          <a:bodyPr>
            <a:normAutofit/>
          </a:bodyPr>
          <a:lstStyle/>
          <a:p>
            <a:r>
              <a:rPr lang="en-IE" dirty="0"/>
              <a:t>Padomi toņa uzlabošanai, komunicējot tiešsaistē </a:t>
            </a:r>
            <a:endParaRPr lang="x-none" dirty="0"/>
          </a:p>
        </p:txBody>
      </p:sp>
    </p:spTree>
    <p:extLst>
      <p:ext uri="{BB962C8B-B14F-4D97-AF65-F5344CB8AC3E}">
        <p14:creationId xmlns:p14="http://schemas.microsoft.com/office/powerpoint/2010/main" val="2304809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9"/>
          </p:nvPr>
        </p:nvSpPr>
        <p:spPr/>
        <p:txBody>
          <a:bodyPr>
            <a:normAutofit/>
          </a:bodyPr>
          <a:lstStyle/>
          <a:p>
            <a:r>
              <a:rPr lang="en-IE" dirty="0"/>
              <a:t>Gadījuma pētījums – piemērs digitālās pēdas ietekmei </a:t>
            </a:r>
          </a:p>
        </p:txBody>
      </p:sp>
      <p:pic>
        <p:nvPicPr>
          <p:cNvPr id="6" name="Picture Placeholder 4">
            <a:extLst>
              <a:ext uri="{FF2B5EF4-FFF2-40B4-BE49-F238E27FC236}">
                <a16:creationId xmlns:a16="http://schemas.microsoft.com/office/drawing/2014/main" id="{6AE5B261-5B52-0919-8F07-813E2F13C020}"/>
              </a:ext>
            </a:extLst>
          </p:cNvPr>
          <p:cNvPicPr>
            <a:picLocks noChangeAspect="1"/>
          </p:cNvPicPr>
          <p:nvPr/>
        </p:nvPicPr>
        <p:blipFill rotWithShape="1">
          <a:blip r:embed="rId2">
            <a:extLst>
              <a:ext uri="{28A0092B-C50C-407E-A947-70E740481C1C}">
                <a14:useLocalDpi xmlns:a14="http://schemas.microsoft.com/office/drawing/2010/main"/>
              </a:ext>
            </a:extLst>
          </a:blip>
          <a:srcRect t="-16877" b="-16877"/>
          <a:stretch/>
        </p:blipFill>
        <p:spPr>
          <a:xfrm>
            <a:off x="9173349" y="1459605"/>
            <a:ext cx="2101427" cy="4478429"/>
          </a:xfrm>
          <a:prstGeom prst="rect">
            <a:avLst/>
          </a:prstGeom>
        </p:spPr>
      </p:pic>
      <p:sp>
        <p:nvSpPr>
          <p:cNvPr id="8" name="TextBox 7">
            <a:extLst>
              <a:ext uri="{FF2B5EF4-FFF2-40B4-BE49-F238E27FC236}">
                <a16:creationId xmlns:a16="http://schemas.microsoft.com/office/drawing/2014/main" id="{362EE83E-0C8B-1160-1685-D85B537B1A06}"/>
              </a:ext>
            </a:extLst>
          </p:cNvPr>
          <p:cNvSpPr txBox="1"/>
          <p:nvPr/>
        </p:nvSpPr>
        <p:spPr>
          <a:xfrm>
            <a:off x="265157" y="1517793"/>
            <a:ext cx="8262617" cy="3477875"/>
          </a:xfrm>
          <a:prstGeom prst="rect">
            <a:avLst/>
          </a:prstGeom>
          <a:noFill/>
        </p:spPr>
        <p:txBody>
          <a:bodyPr wrap="square">
            <a:spAutoFit/>
          </a:bodyPr>
          <a:lstStyle/>
          <a:p>
            <a:r>
              <a:rPr lang="en-IE" sz="2200" dirty="0"/>
              <a:t>Sekojošais gadījuma pētījums ir piemērs no dzīves par to, kas var notikt, ja jūs nedomājiet par digitālo pēdu  </a:t>
            </a:r>
            <a:r>
              <a:rPr lang="en-IE" sz="2200" dirty="0" err="1"/>
              <a:t>vai</a:t>
            </a:r>
            <a:r>
              <a:rPr lang="en-IE" sz="2200" dirty="0"/>
              <a:t> par to, </a:t>
            </a:r>
            <a:r>
              <a:rPr lang="en-IE" sz="2200" dirty="0" err="1"/>
              <a:t>lai</a:t>
            </a:r>
            <a:r>
              <a:rPr lang="en-IE" sz="2200" dirty="0"/>
              <a:t> jums būtu pozitīva digitālā pēda</a:t>
            </a:r>
          </a:p>
          <a:p>
            <a:r>
              <a:rPr lang="en-US" sz="2200" dirty="0" err="1"/>
              <a:t>Pusaugu</a:t>
            </a:r>
            <a:r>
              <a:rPr lang="en-US" sz="2200" dirty="0"/>
              <a:t> </a:t>
            </a:r>
            <a:r>
              <a:rPr lang="en-US" sz="2200" dirty="0" err="1"/>
              <a:t>meitene</a:t>
            </a:r>
            <a:r>
              <a:rPr lang="en-US" sz="2200" dirty="0"/>
              <a:t> </a:t>
            </a:r>
            <a:r>
              <a:rPr lang="en-US" sz="2200" dirty="0" err="1"/>
              <a:t>ar</a:t>
            </a:r>
            <a:r>
              <a:rPr lang="en-US" sz="2200" dirty="0"/>
              <a:t> Twitter “@</a:t>
            </a:r>
            <a:r>
              <a:rPr lang="en-US" sz="2200" dirty="0" err="1"/>
              <a:t>Cellla</a:t>
            </a:r>
            <a:r>
              <a:rPr lang="en-US" sz="2200" dirty="0"/>
              <a:t>_” </a:t>
            </a:r>
            <a:r>
              <a:rPr lang="en-US" sz="2200" dirty="0" err="1"/>
              <a:t>veiksmīgi</a:t>
            </a:r>
            <a:r>
              <a:rPr lang="en-US" sz="2200" dirty="0"/>
              <a:t> </a:t>
            </a:r>
            <a:r>
              <a:rPr lang="en-US" sz="2200" dirty="0" err="1"/>
              <a:t>dabūja</a:t>
            </a:r>
            <a:r>
              <a:rPr lang="en-US" sz="2200" dirty="0"/>
              <a:t> </a:t>
            </a:r>
            <a:r>
              <a:rPr lang="en-US" sz="2200" dirty="0" err="1"/>
              <a:t>darbu</a:t>
            </a:r>
            <a:r>
              <a:rPr lang="en-US" sz="2200" dirty="0"/>
              <a:t> picas </a:t>
            </a:r>
            <a:r>
              <a:rPr lang="en-US" sz="2200" dirty="0" err="1"/>
              <a:t>restorānā</a:t>
            </a:r>
            <a:r>
              <a:rPr lang="en-US" sz="2200" dirty="0"/>
              <a:t>. Bet, </a:t>
            </a:r>
            <a:r>
              <a:rPr lang="en-US" sz="2200" dirty="0" err="1"/>
              <a:t>pienākot</a:t>
            </a:r>
            <a:r>
              <a:rPr lang="en-US" sz="2200" dirty="0"/>
              <a:t> </a:t>
            </a:r>
            <a:r>
              <a:rPr lang="en-US" sz="2200" dirty="0" err="1"/>
              <a:t>dienai</a:t>
            </a:r>
            <a:r>
              <a:rPr lang="en-US" sz="2200" dirty="0"/>
              <a:t>, </a:t>
            </a:r>
            <a:r>
              <a:rPr lang="en-US" sz="2200" dirty="0" err="1"/>
              <a:t>kad</a:t>
            </a:r>
            <a:r>
              <a:rPr lang="en-US" sz="2200" dirty="0"/>
              <a:t> </a:t>
            </a:r>
            <a:r>
              <a:rPr lang="en-US" sz="2200" dirty="0" err="1"/>
              <a:t>viņai</a:t>
            </a:r>
            <a:r>
              <a:rPr lang="en-US" sz="2200" dirty="0"/>
              <a:t> </a:t>
            </a:r>
            <a:r>
              <a:rPr lang="en-US" sz="2200" dirty="0" err="1"/>
              <a:t>vajadzēja</a:t>
            </a:r>
            <a:r>
              <a:rPr lang="en-US" sz="2200" dirty="0"/>
              <a:t> </a:t>
            </a:r>
            <a:r>
              <a:rPr lang="en-US" sz="2200" dirty="0" err="1"/>
              <a:t>uzsākt</a:t>
            </a:r>
            <a:r>
              <a:rPr lang="en-US" sz="2200" dirty="0"/>
              <a:t> </a:t>
            </a:r>
            <a:r>
              <a:rPr lang="en-US" sz="2200" dirty="0" err="1"/>
              <a:t>darbu</a:t>
            </a:r>
            <a:r>
              <a:rPr lang="en-US" sz="2200" dirty="0"/>
              <a:t>, </a:t>
            </a:r>
            <a:r>
              <a:rPr lang="en-US" sz="2200" dirty="0" err="1"/>
              <a:t>viņa</a:t>
            </a:r>
            <a:r>
              <a:rPr lang="en-US" sz="2200" dirty="0"/>
              <a:t> </a:t>
            </a:r>
            <a:r>
              <a:rPr lang="en-US" sz="2200" dirty="0" err="1"/>
              <a:t>negribēja</a:t>
            </a:r>
            <a:r>
              <a:rPr lang="en-US" sz="2200" dirty="0"/>
              <a:t> </a:t>
            </a:r>
            <a:r>
              <a:rPr lang="en-US" sz="2200" dirty="0" err="1"/>
              <a:t>iet</a:t>
            </a:r>
            <a:r>
              <a:rPr lang="en-US" sz="2200" dirty="0"/>
              <a:t> </a:t>
            </a:r>
            <a:r>
              <a:rPr lang="en-US" sz="2200" dirty="0" err="1"/>
              <a:t>strādāt</a:t>
            </a:r>
            <a:r>
              <a:rPr lang="en-US" sz="2200" dirty="0"/>
              <a:t>. </a:t>
            </a:r>
            <a:r>
              <a:rPr lang="en-US" sz="2200" dirty="0" err="1"/>
              <a:t>Viņa</a:t>
            </a:r>
            <a:r>
              <a:rPr lang="en-US" sz="2200" dirty="0"/>
              <a:t> </a:t>
            </a:r>
            <a:r>
              <a:rPr lang="en-US" sz="2200" dirty="0" err="1"/>
              <a:t>papļāpāja</a:t>
            </a:r>
            <a:r>
              <a:rPr lang="en-US" sz="2200" dirty="0"/>
              <a:t> par to </a:t>
            </a:r>
            <a:r>
              <a:rPr lang="en-US" sz="2200" dirty="0" err="1"/>
              <a:t>nternetā</a:t>
            </a:r>
            <a:r>
              <a:rPr lang="en-US" sz="2200" dirty="0"/>
              <a:t>, un </a:t>
            </a:r>
            <a:r>
              <a:rPr lang="en-US" sz="2200" dirty="0" err="1"/>
              <a:t>rezultātā</a:t>
            </a:r>
            <a:r>
              <a:rPr lang="en-US" sz="2200" dirty="0"/>
              <a:t> – </a:t>
            </a:r>
            <a:r>
              <a:rPr lang="en-US" sz="2200" dirty="0" err="1"/>
              <a:t>tika</a:t>
            </a:r>
            <a:r>
              <a:rPr lang="en-US" sz="2200" dirty="0"/>
              <a:t> </a:t>
            </a:r>
            <a:r>
              <a:rPr lang="en-US" sz="2200" dirty="0" err="1"/>
              <a:t>atlaista</a:t>
            </a:r>
            <a:r>
              <a:rPr lang="en-US" sz="2200" dirty="0"/>
              <a:t>. </a:t>
            </a:r>
          </a:p>
          <a:p>
            <a:r>
              <a:rPr lang="en-US" sz="2200" dirty="0" err="1"/>
              <a:t>Viņas</a:t>
            </a:r>
            <a:r>
              <a:rPr lang="en-US" sz="2200" dirty="0"/>
              <a:t> </a:t>
            </a:r>
            <a:r>
              <a:rPr lang="en-US" sz="2200" dirty="0" err="1"/>
              <a:t>potenciālais</a:t>
            </a:r>
            <a:r>
              <a:rPr lang="en-US" sz="2200" dirty="0"/>
              <a:t> boss, Roberts, </a:t>
            </a:r>
            <a:r>
              <a:rPr lang="en-US" sz="2200" dirty="0" err="1"/>
              <a:t>redzēja</a:t>
            </a:r>
            <a:r>
              <a:rPr lang="en-US" sz="2200" dirty="0"/>
              <a:t> </a:t>
            </a:r>
            <a:r>
              <a:rPr lang="en-US" sz="2200" dirty="0" err="1"/>
              <a:t>šo</a:t>
            </a:r>
            <a:r>
              <a:rPr lang="en-US" sz="2200" dirty="0"/>
              <a:t> </a:t>
            </a:r>
            <a:r>
              <a:rPr lang="en-US" sz="2200" dirty="0" err="1"/>
              <a:t>tvītu</a:t>
            </a:r>
            <a:r>
              <a:rPr lang="en-US" sz="2200" dirty="0"/>
              <a:t> (</a:t>
            </a:r>
            <a:r>
              <a:rPr lang="en-US" sz="2200" dirty="0" err="1"/>
              <a:t>pateicoties</a:t>
            </a:r>
            <a:r>
              <a:rPr lang="en-US" sz="2200" dirty="0"/>
              <a:t> </a:t>
            </a:r>
            <a:r>
              <a:rPr lang="en-US" sz="2200" dirty="0" err="1"/>
              <a:t>vienam</a:t>
            </a:r>
            <a:r>
              <a:rPr lang="en-US" sz="2200" dirty="0"/>
              <a:t> no </a:t>
            </a:r>
            <a:r>
              <a:rPr lang="en-US" sz="2200" dirty="0" err="1"/>
              <a:t>viņa</a:t>
            </a:r>
            <a:r>
              <a:rPr lang="en-US" sz="2200" dirty="0"/>
              <a:t> </a:t>
            </a:r>
            <a:r>
              <a:rPr lang="en-US" sz="2200" dirty="0" err="1"/>
              <a:t>darbiniekiem</a:t>
            </a:r>
            <a:r>
              <a:rPr lang="en-US" sz="2200" dirty="0"/>
              <a:t>), un </a:t>
            </a:r>
            <a:r>
              <a:rPr lang="en-US" sz="2200" dirty="0" err="1"/>
              <a:t>padeva</a:t>
            </a:r>
            <a:r>
              <a:rPr lang="en-US" sz="2200" dirty="0"/>
              <a:t> </a:t>
            </a:r>
            <a:r>
              <a:rPr lang="en-US" sz="2200" dirty="0" err="1"/>
              <a:t>viņai</a:t>
            </a:r>
            <a:r>
              <a:rPr lang="en-US" sz="2200" dirty="0"/>
              <a:t> </a:t>
            </a:r>
            <a:r>
              <a:rPr lang="en-US" sz="2200" dirty="0" err="1"/>
              <a:t>ziņu</a:t>
            </a:r>
            <a:r>
              <a:rPr lang="en-US" sz="2200" dirty="0"/>
              <a:t>, </a:t>
            </a:r>
            <a:r>
              <a:rPr lang="en-US" sz="2200" dirty="0" err="1"/>
              <a:t>izmantojot</a:t>
            </a:r>
            <a:r>
              <a:rPr lang="en-US" sz="2200" dirty="0"/>
              <a:t> Twitter, </a:t>
            </a:r>
            <a:r>
              <a:rPr lang="en-US" sz="2200" dirty="0" err="1"/>
              <a:t>ka</a:t>
            </a:r>
            <a:r>
              <a:rPr lang="en-US" sz="2200" dirty="0"/>
              <a:t> </a:t>
            </a:r>
            <a:r>
              <a:rPr lang="en-US" sz="2200" dirty="0" err="1"/>
              <a:t>viņai</a:t>
            </a:r>
            <a:r>
              <a:rPr lang="en-US" sz="2200" dirty="0"/>
              <a:t> </a:t>
            </a:r>
            <a:r>
              <a:rPr lang="en-US" sz="2200" dirty="0" err="1"/>
              <a:t>nav</a:t>
            </a:r>
            <a:r>
              <a:rPr lang="en-US" sz="2200" dirty="0"/>
              <a:t> </a:t>
            </a:r>
            <a:r>
              <a:rPr lang="en-US" sz="2200" dirty="0" err="1"/>
              <a:t>jāapgrūtina</a:t>
            </a:r>
            <a:r>
              <a:rPr lang="en-US" sz="2200" dirty="0"/>
              <a:t> </a:t>
            </a:r>
            <a:r>
              <a:rPr lang="en-US" sz="2200" dirty="0" err="1"/>
              <a:t>sevi</a:t>
            </a:r>
            <a:r>
              <a:rPr lang="en-US" sz="2200" dirty="0"/>
              <a:t> </a:t>
            </a:r>
            <a:r>
              <a:rPr lang="en-US" sz="2200" dirty="0" err="1"/>
              <a:t>ar</a:t>
            </a:r>
            <a:r>
              <a:rPr lang="en-US" sz="2200" dirty="0"/>
              <a:t> </a:t>
            </a:r>
            <a:r>
              <a:rPr lang="en-US" sz="2200" dirty="0" err="1"/>
              <a:t>ierašanos</a:t>
            </a:r>
            <a:r>
              <a:rPr lang="en-US" sz="2200" dirty="0"/>
              <a:t> </a:t>
            </a:r>
            <a:r>
              <a:rPr lang="en-US" sz="2200" dirty="0" err="1"/>
              <a:t>darbā</a:t>
            </a:r>
            <a:r>
              <a:rPr lang="en-US" sz="2200" dirty="0"/>
              <a:t>.  </a:t>
            </a:r>
          </a:p>
        </p:txBody>
      </p:sp>
    </p:spTree>
    <p:extLst>
      <p:ext uri="{BB962C8B-B14F-4D97-AF65-F5344CB8AC3E}">
        <p14:creationId xmlns:p14="http://schemas.microsoft.com/office/powerpoint/2010/main" val="4148057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9"/>
          </p:nvPr>
        </p:nvSpPr>
        <p:spPr/>
        <p:txBody>
          <a:bodyPr/>
          <a:lstStyle/>
          <a:p>
            <a:r>
              <a:rPr lang="en-IE" dirty="0"/>
              <a:t>Gadījuma pētījums – piemērs digitālās pēdas ietekmei </a:t>
            </a:r>
          </a:p>
        </p:txBody>
      </p:sp>
      <p:pic>
        <p:nvPicPr>
          <p:cNvPr id="6" name="Picture Placeholder 4">
            <a:extLst>
              <a:ext uri="{FF2B5EF4-FFF2-40B4-BE49-F238E27FC236}">
                <a16:creationId xmlns:a16="http://schemas.microsoft.com/office/drawing/2014/main" id="{6AE5B261-5B52-0919-8F07-813E2F13C020}"/>
              </a:ext>
            </a:extLst>
          </p:cNvPr>
          <p:cNvPicPr>
            <a:picLocks noChangeAspect="1"/>
          </p:cNvPicPr>
          <p:nvPr/>
        </p:nvPicPr>
        <p:blipFill rotWithShape="1">
          <a:blip r:embed="rId2">
            <a:extLst>
              <a:ext uri="{28A0092B-C50C-407E-A947-70E740481C1C}">
                <a14:useLocalDpi xmlns:a14="http://schemas.microsoft.com/office/drawing/2010/main"/>
              </a:ext>
            </a:extLst>
          </a:blip>
          <a:srcRect t="-16877" b="-16877"/>
          <a:stretch/>
        </p:blipFill>
        <p:spPr>
          <a:xfrm>
            <a:off x="9173349" y="1459605"/>
            <a:ext cx="2101427" cy="4478429"/>
          </a:xfrm>
          <a:prstGeom prst="rect">
            <a:avLst/>
          </a:prstGeom>
        </p:spPr>
      </p:pic>
      <p:sp>
        <p:nvSpPr>
          <p:cNvPr id="8" name="TextBox 7">
            <a:extLst>
              <a:ext uri="{FF2B5EF4-FFF2-40B4-BE49-F238E27FC236}">
                <a16:creationId xmlns:a16="http://schemas.microsoft.com/office/drawing/2014/main" id="{362EE83E-0C8B-1160-1685-D85B537B1A06}"/>
              </a:ext>
            </a:extLst>
          </p:cNvPr>
          <p:cNvSpPr txBox="1"/>
          <p:nvPr/>
        </p:nvSpPr>
        <p:spPr>
          <a:xfrm>
            <a:off x="447066" y="1517793"/>
            <a:ext cx="8080708" cy="3477875"/>
          </a:xfrm>
          <a:prstGeom prst="rect">
            <a:avLst/>
          </a:prstGeom>
          <a:noFill/>
        </p:spPr>
        <p:txBody>
          <a:bodyPr wrap="square">
            <a:spAutoFit/>
          </a:bodyPr>
          <a:lstStyle/>
          <a:p>
            <a:r>
              <a:rPr lang="en-US" sz="2200" dirty="0" err="1"/>
              <a:t>Tas</a:t>
            </a:r>
            <a:r>
              <a:rPr lang="en-US" sz="2200" dirty="0"/>
              <a:t> </a:t>
            </a:r>
            <a:r>
              <a:rPr lang="en-US" sz="2200" dirty="0" err="1"/>
              <a:t>notika</a:t>
            </a:r>
            <a:r>
              <a:rPr lang="en-US" sz="2200" dirty="0"/>
              <a:t> 2015. </a:t>
            </a:r>
            <a:r>
              <a:rPr lang="en-US" sz="2200" dirty="0" err="1"/>
              <a:t>gadā</a:t>
            </a:r>
            <a:r>
              <a:rPr lang="en-US" sz="2200" dirty="0"/>
              <a:t>. </a:t>
            </a:r>
            <a:r>
              <a:rPr lang="en-US" sz="2200" dirty="0" err="1"/>
              <a:t>Viņa</a:t>
            </a:r>
            <a:r>
              <a:rPr lang="en-US" sz="2200" dirty="0"/>
              <a:t> </a:t>
            </a:r>
            <a:r>
              <a:rPr lang="en-US" sz="2200" dirty="0" err="1"/>
              <a:t>izdzēsa</a:t>
            </a:r>
            <a:r>
              <a:rPr lang="en-US" sz="2200" dirty="0"/>
              <a:t> </a:t>
            </a:r>
            <a:r>
              <a:rPr lang="en-US" sz="2200" dirty="0" err="1"/>
              <a:t>tvītus</a:t>
            </a:r>
            <a:r>
              <a:rPr lang="en-US" sz="2200" dirty="0"/>
              <a:t> 2015.gadā un </a:t>
            </a:r>
            <a:r>
              <a:rPr lang="en-US" sz="2200" dirty="0" err="1"/>
              <a:t>pēc</a:t>
            </a:r>
            <a:r>
              <a:rPr lang="en-US" sz="2200" dirty="0"/>
              <a:t> tam </a:t>
            </a:r>
            <a:r>
              <a:rPr lang="en-US" sz="2200" dirty="0" err="1"/>
              <a:t>pārstāja</a:t>
            </a:r>
            <a:r>
              <a:rPr lang="en-US" sz="2200" dirty="0"/>
              <a:t> </a:t>
            </a:r>
            <a:r>
              <a:rPr lang="en-US" sz="2200" dirty="0" err="1"/>
              <a:t>lietot</a:t>
            </a:r>
            <a:r>
              <a:rPr lang="en-US" sz="2200" dirty="0"/>
              <a:t> Twitter, bet </a:t>
            </a:r>
            <a:r>
              <a:rPr lang="en-US" sz="2200" dirty="0" err="1"/>
              <a:t>digitālā</a:t>
            </a:r>
            <a:r>
              <a:rPr lang="en-US" sz="2200" dirty="0"/>
              <a:t> </a:t>
            </a:r>
            <a:r>
              <a:rPr lang="en-US" sz="2200" dirty="0" err="1"/>
              <a:t>pēda</a:t>
            </a:r>
            <a:r>
              <a:rPr lang="en-US" sz="2200" dirty="0"/>
              <a:t> – </a:t>
            </a:r>
            <a:r>
              <a:rPr lang="en-US" sz="2200" dirty="0" err="1"/>
              <a:t>palika</a:t>
            </a:r>
            <a:r>
              <a:rPr lang="en-US" sz="2200" dirty="0"/>
              <a:t>. </a:t>
            </a:r>
          </a:p>
          <a:p>
            <a:endParaRPr lang="en-US" sz="2200" dirty="0"/>
          </a:p>
          <a:p>
            <a:r>
              <a:rPr lang="en-US" sz="2200" dirty="0" err="1"/>
              <a:t>Pēc</a:t>
            </a:r>
            <a:r>
              <a:rPr lang="en-US" sz="2200" dirty="0"/>
              <a:t> </a:t>
            </a:r>
            <a:r>
              <a:rPr lang="en-US" sz="2200" dirty="0" err="1"/>
              <a:t>septiņiem</a:t>
            </a:r>
            <a:r>
              <a:rPr lang="en-US" sz="2200" dirty="0"/>
              <a:t> </a:t>
            </a:r>
            <a:r>
              <a:rPr lang="en-US" sz="2200" dirty="0" err="1"/>
              <a:t>gadiem</a:t>
            </a:r>
            <a:r>
              <a:rPr lang="en-US" sz="2200" dirty="0"/>
              <a:t>, </a:t>
            </a:r>
            <a:r>
              <a:rPr lang="en-US" sz="2200" dirty="0" err="1"/>
              <a:t>šīs</a:t>
            </a:r>
            <a:r>
              <a:rPr lang="en-US" sz="2200" dirty="0"/>
              <a:t> </a:t>
            </a:r>
            <a:r>
              <a:rPr lang="en-US" sz="2200" dirty="0" err="1"/>
              <a:t>īsās</a:t>
            </a:r>
            <a:r>
              <a:rPr lang="en-US" sz="2200" dirty="0"/>
              <a:t> </a:t>
            </a:r>
            <a:r>
              <a:rPr lang="en-US" sz="2200" dirty="0" err="1"/>
              <a:t>saziņas</a:t>
            </a:r>
            <a:r>
              <a:rPr lang="en-US" sz="2200" dirty="0"/>
              <a:t> </a:t>
            </a:r>
            <a:r>
              <a:rPr lang="en-US" sz="2200" dirty="0" err="1"/>
              <a:t>var</a:t>
            </a:r>
            <a:r>
              <a:rPr lang="en-US" sz="2200" dirty="0"/>
              <a:t> </a:t>
            </a:r>
            <a:r>
              <a:rPr lang="en-US" sz="2200" dirty="0" err="1"/>
              <a:t>vēl</a:t>
            </a:r>
            <a:r>
              <a:rPr lang="en-US" sz="2200" dirty="0"/>
              <a:t> </a:t>
            </a:r>
            <a:r>
              <a:rPr lang="en-US" sz="2200" dirty="0" err="1"/>
              <a:t>redzēt</a:t>
            </a:r>
            <a:r>
              <a:rPr lang="en-US" sz="2200" dirty="0"/>
              <a:t> </a:t>
            </a:r>
            <a:r>
              <a:rPr lang="en-US" sz="2200" dirty="0" err="1"/>
              <a:t>vietnē</a:t>
            </a:r>
            <a:r>
              <a:rPr lang="en-US" sz="2200" dirty="0"/>
              <a:t> </a:t>
            </a:r>
            <a:r>
              <a:rPr lang="en-US" sz="2200" dirty="0" err="1"/>
              <a:t>Failbook</a:t>
            </a:r>
            <a:r>
              <a:rPr lang="en-US" sz="2200" dirty="0"/>
              <a:t> (</a:t>
            </a:r>
            <a:r>
              <a:rPr lang="en-US" sz="2200" dirty="0" err="1"/>
              <a:t>vietne</a:t>
            </a:r>
            <a:r>
              <a:rPr lang="en-US" sz="2200" dirty="0"/>
              <a:t> </a:t>
            </a:r>
            <a:r>
              <a:rPr lang="en-US" sz="2200" dirty="0" err="1"/>
              <a:t>komēdijblogiem</a:t>
            </a:r>
            <a:r>
              <a:rPr lang="en-US" sz="2200" dirty="0"/>
              <a:t>), </a:t>
            </a:r>
            <a:r>
              <a:rPr lang="en-US" sz="2200" dirty="0" err="1"/>
              <a:t>kā</a:t>
            </a:r>
            <a:r>
              <a:rPr lang="en-US" sz="2200" dirty="0"/>
              <a:t> </a:t>
            </a:r>
            <a:r>
              <a:rPr lang="en-US" sz="2200" dirty="0" err="1"/>
              <a:t>arī</a:t>
            </a:r>
            <a:r>
              <a:rPr lang="en-US" sz="2200" dirty="0"/>
              <a:t>  </a:t>
            </a:r>
            <a:r>
              <a:rPr lang="en-US" sz="2200" dirty="0" err="1"/>
              <a:t>vietnē</a:t>
            </a:r>
            <a:r>
              <a:rPr lang="en-US" sz="2200" dirty="0"/>
              <a:t> Twitter – </a:t>
            </a:r>
            <a:r>
              <a:rPr lang="en-US" sz="2200" dirty="0" err="1"/>
              <a:t>kur</a:t>
            </a:r>
            <a:r>
              <a:rPr lang="en-US" sz="2200" dirty="0"/>
              <a:t> </a:t>
            </a:r>
            <a:r>
              <a:rPr lang="en-US" sz="2200" dirty="0" err="1"/>
              <a:t>ir</a:t>
            </a:r>
            <a:r>
              <a:rPr lang="en-US" sz="2200" dirty="0"/>
              <a:t> </a:t>
            </a:r>
            <a:r>
              <a:rPr lang="en-US" sz="2200" dirty="0" err="1"/>
              <a:t>simtiem</a:t>
            </a:r>
            <a:r>
              <a:rPr lang="en-US" sz="2200" dirty="0"/>
              <a:t> </a:t>
            </a:r>
            <a:r>
              <a:rPr lang="en-US" sz="2200" dirty="0" err="1"/>
              <a:t>atbildes</a:t>
            </a:r>
            <a:r>
              <a:rPr lang="en-US" sz="2200" dirty="0"/>
              <a:t> </a:t>
            </a:r>
            <a:r>
              <a:rPr lang="en-US" sz="2200" dirty="0" err="1"/>
              <a:t>tvītu</a:t>
            </a:r>
            <a:r>
              <a:rPr lang="en-US" sz="2200" dirty="0"/>
              <a:t> </a:t>
            </a:r>
            <a:r>
              <a:rPr lang="en-US" sz="2200" dirty="0" err="1"/>
              <a:t>viņas</a:t>
            </a:r>
            <a:r>
              <a:rPr lang="en-US" sz="2200" dirty="0"/>
              <a:t> </a:t>
            </a:r>
            <a:r>
              <a:rPr lang="en-US" sz="2200" dirty="0" err="1"/>
              <a:t>sākotnējam</a:t>
            </a:r>
            <a:r>
              <a:rPr lang="en-US" sz="2200" dirty="0"/>
              <a:t> </a:t>
            </a:r>
            <a:r>
              <a:rPr lang="en-US" sz="2200" dirty="0" err="1"/>
              <a:t>tvītam</a:t>
            </a:r>
            <a:r>
              <a:rPr lang="en-US" sz="2200" dirty="0"/>
              <a:t>. </a:t>
            </a:r>
          </a:p>
          <a:p>
            <a:endParaRPr lang="en-US" sz="2200" dirty="0"/>
          </a:p>
          <a:p>
            <a:r>
              <a:rPr lang="en-US" sz="2200" dirty="0" err="1"/>
              <a:t>Tas</a:t>
            </a:r>
            <a:r>
              <a:rPr lang="en-US" sz="2200" dirty="0"/>
              <a:t> </a:t>
            </a:r>
            <a:r>
              <a:rPr lang="en-US" sz="2200" dirty="0" err="1"/>
              <a:t>ir</a:t>
            </a:r>
            <a:r>
              <a:rPr lang="en-US" sz="2200" dirty="0"/>
              <a:t> labs </a:t>
            </a:r>
            <a:r>
              <a:rPr lang="en-US" sz="2200" dirty="0" err="1"/>
              <a:t>piemērs</a:t>
            </a:r>
            <a:r>
              <a:rPr lang="en-US" sz="2200" dirty="0"/>
              <a:t> tam, </a:t>
            </a:r>
            <a:r>
              <a:rPr lang="en-US" sz="2200" dirty="0" err="1"/>
              <a:t>kā</a:t>
            </a:r>
            <a:r>
              <a:rPr lang="en-US" sz="2200" dirty="0"/>
              <a:t> </a:t>
            </a:r>
            <a:r>
              <a:rPr lang="en-US" sz="2200" dirty="0" err="1"/>
              <a:t>jums</a:t>
            </a:r>
            <a:r>
              <a:rPr lang="en-US" sz="2200" dirty="0"/>
              <a:t> </a:t>
            </a:r>
            <a:r>
              <a:rPr lang="en-US" sz="2200" dirty="0" err="1"/>
              <a:t>vienmēr</a:t>
            </a:r>
            <a:r>
              <a:rPr lang="en-US" sz="2200" dirty="0"/>
              <a:t> </a:t>
            </a:r>
            <a:r>
              <a:rPr lang="en-US" sz="2200" dirty="0" err="1"/>
              <a:t>būtu</a:t>
            </a:r>
            <a:r>
              <a:rPr lang="en-US" sz="2200" dirty="0"/>
              <a:t> </a:t>
            </a:r>
            <a:r>
              <a:rPr lang="en-US" sz="2200" dirty="0" err="1"/>
              <a:t>jāseko</a:t>
            </a:r>
            <a:r>
              <a:rPr lang="en-US" sz="2200" dirty="0"/>
              <a:t> </a:t>
            </a:r>
            <a:r>
              <a:rPr lang="en-US" sz="2200" dirty="0" err="1"/>
              <a:t>etiķetes</a:t>
            </a:r>
            <a:r>
              <a:rPr lang="en-US" sz="2200" dirty="0"/>
              <a:t> </a:t>
            </a:r>
            <a:r>
              <a:rPr lang="en-US" sz="2200" dirty="0" err="1"/>
              <a:t>normai</a:t>
            </a:r>
            <a:r>
              <a:rPr lang="en-US" sz="2200" dirty="0"/>
              <a:t>, </a:t>
            </a:r>
            <a:r>
              <a:rPr lang="en-US" sz="2200" dirty="0" err="1"/>
              <a:t>kuru</a:t>
            </a:r>
            <a:r>
              <a:rPr lang="en-US" sz="2200" dirty="0"/>
              <a:t> </a:t>
            </a:r>
            <a:r>
              <a:rPr lang="en-US" sz="2200" dirty="0" err="1"/>
              <a:t>mēs</a:t>
            </a:r>
            <a:r>
              <a:rPr lang="en-US" sz="2200" dirty="0"/>
              <a:t> </a:t>
            </a:r>
            <a:r>
              <a:rPr lang="en-US" sz="2200" dirty="0" err="1"/>
              <a:t>pieminējām</a:t>
            </a:r>
            <a:r>
              <a:rPr lang="en-US" sz="2200" dirty="0"/>
              <a:t> </a:t>
            </a:r>
            <a:r>
              <a:rPr lang="en-US" sz="2200" dirty="0" err="1"/>
              <a:t>šīs</a:t>
            </a:r>
            <a:r>
              <a:rPr lang="en-US" sz="2200" dirty="0"/>
              <a:t> </a:t>
            </a:r>
            <a:r>
              <a:rPr lang="en-US" sz="2200" dirty="0" err="1"/>
              <a:t>tēmas</a:t>
            </a:r>
            <a:r>
              <a:rPr lang="en-US" sz="2200" dirty="0"/>
              <a:t> </a:t>
            </a:r>
            <a:r>
              <a:rPr lang="en-US" sz="2200" dirty="0" err="1"/>
              <a:t>sākumā</a:t>
            </a:r>
            <a:r>
              <a:rPr lang="en-US" sz="2200" dirty="0"/>
              <a:t> – </a:t>
            </a:r>
            <a:r>
              <a:rPr lang="en-US" sz="2200" dirty="0" err="1"/>
              <a:t>pārliecinieties</a:t>
            </a:r>
            <a:r>
              <a:rPr lang="en-US" sz="2200" dirty="0"/>
              <a:t>, </a:t>
            </a:r>
            <a:r>
              <a:rPr lang="en-US" sz="2200" dirty="0" err="1"/>
              <a:t>ka</a:t>
            </a:r>
            <a:r>
              <a:rPr lang="en-US" sz="2200" dirty="0"/>
              <a:t> </a:t>
            </a:r>
            <a:r>
              <a:rPr lang="en-US" sz="2200" dirty="0" err="1"/>
              <a:t>nekas</a:t>
            </a:r>
            <a:r>
              <a:rPr lang="en-US" sz="2200" dirty="0"/>
              <a:t> </a:t>
            </a:r>
            <a:r>
              <a:rPr lang="en-US" sz="2200" dirty="0" err="1"/>
              <a:t>nekad</a:t>
            </a:r>
            <a:r>
              <a:rPr lang="en-US" sz="2200" dirty="0"/>
              <a:t> </a:t>
            </a:r>
            <a:r>
              <a:rPr lang="en-US" sz="2200" dirty="0" err="1"/>
              <a:t>nevar</a:t>
            </a:r>
            <a:r>
              <a:rPr lang="en-US" sz="2200" dirty="0"/>
              <a:t> </a:t>
            </a:r>
            <a:r>
              <a:rPr lang="en-US" sz="2200" dirty="0" err="1"/>
              <a:t>tikt</a:t>
            </a:r>
            <a:r>
              <a:rPr lang="en-US" sz="2200" dirty="0"/>
              <a:t> </a:t>
            </a:r>
            <a:r>
              <a:rPr lang="en-US" sz="2200" dirty="0" err="1"/>
              <a:t>izmantots</a:t>
            </a:r>
            <a:r>
              <a:rPr lang="en-US" sz="2200" dirty="0"/>
              <a:t> </a:t>
            </a:r>
            <a:r>
              <a:rPr lang="en-US" sz="2200" dirty="0" err="1"/>
              <a:t>pret</a:t>
            </a:r>
            <a:r>
              <a:rPr lang="en-US" sz="2200" dirty="0"/>
              <a:t> </a:t>
            </a:r>
            <a:r>
              <a:rPr lang="en-US" sz="2200" dirty="0" err="1"/>
              <a:t>jums</a:t>
            </a:r>
            <a:r>
              <a:rPr lang="en-US" sz="2200" dirty="0"/>
              <a:t>. </a:t>
            </a:r>
          </a:p>
        </p:txBody>
      </p:sp>
    </p:spTree>
    <p:extLst>
      <p:ext uri="{BB962C8B-B14F-4D97-AF65-F5344CB8AC3E}">
        <p14:creationId xmlns:p14="http://schemas.microsoft.com/office/powerpoint/2010/main" val="1210755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2EF65E-4DA3-7EA6-2847-FCC7DB3A3F23}"/>
              </a:ext>
            </a:extLst>
          </p:cNvPr>
          <p:cNvSpPr>
            <a:spLocks noGrp="1"/>
          </p:cNvSpPr>
          <p:nvPr>
            <p:ph type="body" sz="quarter" idx="14"/>
          </p:nvPr>
        </p:nvSpPr>
        <p:spPr>
          <a:xfrm>
            <a:off x="579589" y="1145758"/>
            <a:ext cx="4957828" cy="4389830"/>
          </a:xfrm>
        </p:spPr>
        <p:txBody>
          <a:bodyPr>
            <a:normAutofit fontScale="77500" lnSpcReduction="20000"/>
          </a:bodyPr>
          <a:lstStyle/>
          <a:p>
            <a:pPr marL="742950" indent="-742950">
              <a:buFont typeface="+mj-lt"/>
              <a:buAutoNum type="arabicPeriod"/>
            </a:pPr>
            <a:r>
              <a:rPr lang="en-US" dirty="0" err="1"/>
              <a:t>Regulāri</a:t>
            </a:r>
            <a:r>
              <a:rPr lang="en-US" dirty="0"/>
              <a:t> </a:t>
            </a:r>
            <a:r>
              <a:rPr lang="en-US" dirty="0" err="1"/>
              <a:t>pārlūkojiet</a:t>
            </a:r>
            <a:r>
              <a:rPr lang="en-US" dirty="0"/>
              <a:t> </a:t>
            </a:r>
            <a:r>
              <a:rPr lang="en-US" dirty="0" err="1"/>
              <a:t>sevi</a:t>
            </a:r>
            <a:r>
              <a:rPr lang="en-US" dirty="0"/>
              <a:t> </a:t>
            </a:r>
            <a:r>
              <a:rPr lang="en-US" dirty="0" err="1"/>
              <a:t>tiešsaistē</a:t>
            </a:r>
            <a:endParaRPr lang="en-US" dirty="0"/>
          </a:p>
          <a:p>
            <a:pPr marL="742950" indent="-742950">
              <a:buFont typeface="+mj-lt"/>
              <a:buAutoNum type="arabicPeriod"/>
            </a:pPr>
            <a:r>
              <a:rPr lang="en-US" dirty="0" err="1"/>
              <a:t>Atcerieties</a:t>
            </a:r>
            <a:r>
              <a:rPr lang="en-US" dirty="0"/>
              <a:t> </a:t>
            </a:r>
            <a:r>
              <a:rPr lang="en-US" dirty="0" err="1"/>
              <a:t>visus</a:t>
            </a:r>
            <a:r>
              <a:rPr lang="en-US" dirty="0"/>
              <a:t> </a:t>
            </a:r>
            <a:r>
              <a:rPr lang="en-US" dirty="0" err="1"/>
              <a:t>savus</a:t>
            </a:r>
            <a:r>
              <a:rPr lang="en-US" dirty="0"/>
              <a:t> </a:t>
            </a:r>
            <a:r>
              <a:rPr lang="en-US" dirty="0" err="1"/>
              <a:t>tiešsaistes</a:t>
            </a:r>
            <a:r>
              <a:rPr lang="en-US" dirty="0"/>
              <a:t> </a:t>
            </a:r>
            <a:r>
              <a:rPr lang="en-US" dirty="0" err="1"/>
              <a:t>kontus</a:t>
            </a:r>
            <a:endParaRPr lang="en-US" dirty="0"/>
          </a:p>
          <a:p>
            <a:pPr marL="742950" indent="-742950">
              <a:buFont typeface="+mj-lt"/>
              <a:buAutoNum type="arabicPeriod"/>
            </a:pPr>
            <a:r>
              <a:rPr lang="en-US" dirty="0" err="1"/>
              <a:t>Izmantojiet</a:t>
            </a:r>
            <a:r>
              <a:rPr lang="en-US" dirty="0"/>
              <a:t> </a:t>
            </a:r>
            <a:r>
              <a:rPr lang="en-US" dirty="0" err="1"/>
              <a:t>privātuma</a:t>
            </a:r>
            <a:r>
              <a:rPr lang="en-US" dirty="0"/>
              <a:t>  </a:t>
            </a:r>
            <a:r>
              <a:rPr lang="en-US" dirty="0" err="1"/>
              <a:t>iestatījumus</a:t>
            </a:r>
            <a:endParaRPr lang="en-US" dirty="0"/>
          </a:p>
          <a:p>
            <a:pPr marL="742950" indent="-742950">
              <a:buFont typeface="+mj-lt"/>
              <a:buAutoNum type="arabicPeriod"/>
            </a:pPr>
            <a:r>
              <a:rPr lang="en-US" dirty="0" err="1"/>
              <a:t>Darbojieties</a:t>
            </a:r>
            <a:r>
              <a:rPr lang="en-US" dirty="0"/>
              <a:t> </a:t>
            </a:r>
            <a:r>
              <a:rPr lang="en-US" dirty="0" err="1"/>
              <a:t>profesionāli</a:t>
            </a:r>
            <a:endParaRPr lang="en-US" dirty="0"/>
          </a:p>
          <a:p>
            <a:pPr marL="742950" indent="-742950">
              <a:buFont typeface="+mj-lt"/>
              <a:buAutoNum type="arabicPeriod"/>
            </a:pPr>
            <a:r>
              <a:rPr lang="en-US" dirty="0" err="1"/>
              <a:t>Atjauniniet</a:t>
            </a:r>
            <a:r>
              <a:rPr lang="en-US" dirty="0"/>
              <a:t> </a:t>
            </a:r>
            <a:r>
              <a:rPr lang="en-US" dirty="0" err="1"/>
              <a:t>savu</a:t>
            </a:r>
            <a:r>
              <a:rPr lang="en-US" dirty="0"/>
              <a:t> </a:t>
            </a:r>
            <a:r>
              <a:rPr lang="en-US" dirty="0" err="1"/>
              <a:t>profilu</a:t>
            </a:r>
            <a:r>
              <a:rPr lang="en-US" dirty="0"/>
              <a:t> </a:t>
            </a:r>
          </a:p>
          <a:p>
            <a:pPr marL="742950" indent="-742950">
              <a:buFont typeface="+mj-lt"/>
              <a:buAutoNum type="arabicPeriod"/>
            </a:pPr>
            <a:r>
              <a:rPr lang="en-US" dirty="0" err="1"/>
              <a:t>Nedalieties</a:t>
            </a:r>
            <a:r>
              <a:rPr lang="en-US" dirty="0"/>
              <a:t> “</a:t>
            </a:r>
            <a:r>
              <a:rPr lang="en-US" dirty="0" err="1"/>
              <a:t>pār</a:t>
            </a:r>
            <a:r>
              <a:rPr lang="en-US" dirty="0"/>
              <a:t> </a:t>
            </a:r>
            <a:r>
              <a:rPr lang="en-US" dirty="0" err="1"/>
              <a:t>mēru</a:t>
            </a:r>
            <a:r>
              <a:rPr lang="en-US" dirty="0"/>
              <a:t>” </a:t>
            </a:r>
          </a:p>
          <a:p>
            <a:pPr marL="742950" indent="-742950">
              <a:buFont typeface="+mj-lt"/>
              <a:buAutoNum type="arabicPeriod"/>
            </a:pPr>
            <a:r>
              <a:rPr lang="en-US" dirty="0" err="1"/>
              <a:t>Dzēsiet</a:t>
            </a:r>
            <a:r>
              <a:rPr lang="en-US" dirty="0"/>
              <a:t> </a:t>
            </a:r>
            <a:r>
              <a:rPr lang="en-US" dirty="0" err="1"/>
              <a:t>neglaimojošu</a:t>
            </a:r>
            <a:r>
              <a:rPr lang="en-US" dirty="0"/>
              <a:t> </a:t>
            </a:r>
            <a:r>
              <a:rPr lang="en-US" dirty="0" err="1"/>
              <a:t>saturu</a:t>
            </a:r>
            <a:endParaRPr lang="en-US" dirty="0"/>
          </a:p>
          <a:p>
            <a:endParaRPr lang="en-IE" dirty="0"/>
          </a:p>
        </p:txBody>
      </p:sp>
      <p:sp>
        <p:nvSpPr>
          <p:cNvPr id="6" name="Text Placeholder 5">
            <a:extLst>
              <a:ext uri="{FF2B5EF4-FFF2-40B4-BE49-F238E27FC236}">
                <a16:creationId xmlns:a16="http://schemas.microsoft.com/office/drawing/2014/main" id="{707A66BE-2856-DA7A-7BAA-E2E3D7674DD1}"/>
              </a:ext>
            </a:extLst>
          </p:cNvPr>
          <p:cNvSpPr>
            <a:spLocks noGrp="1"/>
          </p:cNvSpPr>
          <p:nvPr>
            <p:ph type="body" sz="quarter" idx="4294967295"/>
          </p:nvPr>
        </p:nvSpPr>
        <p:spPr>
          <a:xfrm>
            <a:off x="1350764" y="161397"/>
            <a:ext cx="11096625" cy="771525"/>
          </a:xfrm>
        </p:spPr>
        <p:txBody>
          <a:bodyPr>
            <a:normAutofit/>
          </a:bodyPr>
          <a:lstStyle/>
          <a:p>
            <a:pPr marL="0" indent="0">
              <a:buNone/>
            </a:pPr>
            <a:r>
              <a:rPr lang="en-IE" sz="3600" b="1" dirty="0">
                <a:solidFill>
                  <a:srgbClr val="F9A169"/>
                </a:solidFill>
              </a:rPr>
              <a:t>14 padomi savas Digitālās pēdas pārvaldīšanai</a:t>
            </a:r>
          </a:p>
        </p:txBody>
      </p:sp>
      <p:sp>
        <p:nvSpPr>
          <p:cNvPr id="12" name="Text Placeholder 4">
            <a:extLst>
              <a:ext uri="{FF2B5EF4-FFF2-40B4-BE49-F238E27FC236}">
                <a16:creationId xmlns:a16="http://schemas.microsoft.com/office/drawing/2014/main" id="{7A7003C1-F944-5337-7D96-4DAFA47944FE}"/>
              </a:ext>
            </a:extLst>
          </p:cNvPr>
          <p:cNvSpPr txBox="1">
            <a:spLocks/>
          </p:cNvSpPr>
          <p:nvPr/>
        </p:nvSpPr>
        <p:spPr>
          <a:xfrm>
            <a:off x="6226529" y="1168394"/>
            <a:ext cx="4957828" cy="4389830"/>
          </a:xfrm>
          <a:prstGeom prst="rect">
            <a:avLst/>
          </a:prstGeom>
          <a:noFill/>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a:buNone/>
              <a:defRPr sz="3600" b="1" kern="1200">
                <a:solidFill>
                  <a:srgbClr val="8D5B98"/>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startAt="8"/>
            </a:pPr>
            <a:r>
              <a:rPr lang="en-US" sz="3000" dirty="0" err="1"/>
              <a:t>Pārbaudiet</a:t>
            </a:r>
            <a:r>
              <a:rPr lang="en-US" sz="3000" dirty="0"/>
              <a:t>, </a:t>
            </a:r>
            <a:r>
              <a:rPr lang="en-US" sz="3000" dirty="0" err="1"/>
              <a:t>vai</a:t>
            </a:r>
            <a:r>
              <a:rPr lang="en-US" sz="3000" dirty="0"/>
              <a:t> </a:t>
            </a:r>
            <a:r>
              <a:rPr lang="en-US" sz="3000" dirty="0" err="1"/>
              <a:t>pārlūkprogrammā</a:t>
            </a:r>
            <a:r>
              <a:rPr lang="en-US" sz="3000" dirty="0"/>
              <a:t> </a:t>
            </a:r>
            <a:r>
              <a:rPr lang="en-US" sz="3000" dirty="0" err="1"/>
              <a:t>nav</a:t>
            </a:r>
            <a:r>
              <a:rPr lang="en-US" sz="3000" dirty="0"/>
              <a:t> </a:t>
            </a:r>
            <a:r>
              <a:rPr lang="en-US" sz="3000" dirty="0" err="1"/>
              <a:t>sīkfailu</a:t>
            </a:r>
            <a:r>
              <a:rPr lang="en-US" sz="3000" dirty="0"/>
              <a:t> </a:t>
            </a:r>
          </a:p>
          <a:p>
            <a:pPr marL="514350" indent="-514350">
              <a:buFont typeface="+mj-lt"/>
              <a:buAutoNum type="arabicPeriod" startAt="8"/>
            </a:pPr>
            <a:r>
              <a:rPr lang="en-US" sz="3000" dirty="0" err="1"/>
              <a:t>Aizsargājiet</a:t>
            </a:r>
            <a:r>
              <a:rPr lang="en-US" sz="3000" dirty="0"/>
              <a:t> </a:t>
            </a:r>
            <a:r>
              <a:rPr lang="en-US" sz="3000" dirty="0" err="1"/>
              <a:t>savas</a:t>
            </a:r>
            <a:r>
              <a:rPr lang="en-US" sz="3000" dirty="0"/>
              <a:t> paroles</a:t>
            </a:r>
          </a:p>
          <a:p>
            <a:pPr marL="514350" indent="-514350">
              <a:buFont typeface="+mj-lt"/>
              <a:buAutoNum type="arabicPeriod" startAt="8"/>
            </a:pPr>
            <a:r>
              <a:rPr lang="en-US" sz="3000" dirty="0"/>
              <a:t> </a:t>
            </a:r>
            <a:r>
              <a:rPr lang="en-US" sz="3000" dirty="0" err="1"/>
              <a:t>Izmantojiet</a:t>
            </a:r>
            <a:r>
              <a:rPr lang="en-US" sz="3000" dirty="0"/>
              <a:t> </a:t>
            </a:r>
            <a:r>
              <a:rPr lang="en-US" sz="3000" dirty="0" err="1"/>
              <a:t>spēcīgas</a:t>
            </a:r>
            <a:r>
              <a:rPr lang="en-US" sz="3000" dirty="0"/>
              <a:t> paroles</a:t>
            </a:r>
          </a:p>
          <a:p>
            <a:pPr marL="514350" indent="-514350">
              <a:buFont typeface="+mj-lt"/>
              <a:buAutoNum type="arabicPeriod" startAt="8"/>
            </a:pPr>
            <a:r>
              <a:rPr lang="en-US" sz="3000" dirty="0"/>
              <a:t> </a:t>
            </a:r>
            <a:r>
              <a:rPr lang="en-US" sz="3000" dirty="0" err="1"/>
              <a:t>Radiet</a:t>
            </a:r>
            <a:r>
              <a:rPr lang="en-US" sz="3000" dirty="0"/>
              <a:t> </a:t>
            </a:r>
            <a:r>
              <a:rPr lang="en-US" sz="3000" dirty="0" err="1"/>
              <a:t>otru</a:t>
            </a:r>
            <a:r>
              <a:rPr lang="en-US" sz="3000" dirty="0"/>
              <a:t> e-pasta </a:t>
            </a:r>
            <a:r>
              <a:rPr lang="en-US" sz="3000" dirty="0" err="1"/>
              <a:t>kontu</a:t>
            </a:r>
            <a:endParaRPr lang="en-US" sz="3000" dirty="0"/>
          </a:p>
          <a:p>
            <a:pPr marL="514350" indent="-514350">
              <a:buFont typeface="+mj-lt"/>
              <a:buAutoNum type="arabicPeriod" startAt="8"/>
            </a:pPr>
            <a:r>
              <a:rPr lang="en-US" sz="3000" dirty="0"/>
              <a:t> </a:t>
            </a:r>
            <a:r>
              <a:rPr lang="en-US" sz="3000" dirty="0" err="1"/>
              <a:t>Dalieties</a:t>
            </a:r>
            <a:r>
              <a:rPr lang="en-US" sz="3000" dirty="0"/>
              <a:t> </a:t>
            </a:r>
            <a:r>
              <a:rPr lang="en-US" sz="3000" dirty="0" err="1"/>
              <a:t>ar</a:t>
            </a:r>
            <a:r>
              <a:rPr lang="en-US" sz="3000" dirty="0"/>
              <a:t> </a:t>
            </a:r>
            <a:r>
              <a:rPr lang="en-US" sz="3000" dirty="0" err="1"/>
              <a:t>saviem</a:t>
            </a:r>
            <a:r>
              <a:rPr lang="en-US" sz="3000" dirty="0"/>
              <a:t> </a:t>
            </a:r>
            <a:r>
              <a:rPr lang="en-US" sz="3000" dirty="0" err="1"/>
              <a:t>sasniegumiem</a:t>
            </a:r>
            <a:endParaRPr lang="en-US" sz="3000" dirty="0"/>
          </a:p>
          <a:p>
            <a:pPr marL="514350" indent="-514350">
              <a:buFont typeface="+mj-lt"/>
              <a:buAutoNum type="arabicPeriod" startAt="8"/>
            </a:pPr>
            <a:r>
              <a:rPr lang="en-US" sz="3000" dirty="0"/>
              <a:t> </a:t>
            </a:r>
            <a:r>
              <a:rPr lang="en-US" sz="3000" dirty="0" err="1"/>
              <a:t>Domājiet</a:t>
            </a:r>
            <a:r>
              <a:rPr lang="en-US" sz="3000" dirty="0"/>
              <a:t>, </a:t>
            </a:r>
            <a:r>
              <a:rPr lang="en-US" sz="3000" dirty="0" err="1"/>
              <a:t>pirms</a:t>
            </a:r>
            <a:r>
              <a:rPr lang="en-US" sz="3000" dirty="0"/>
              <a:t> </a:t>
            </a:r>
            <a:r>
              <a:rPr lang="en-US" sz="3000" dirty="0" err="1"/>
              <a:t>nosūtiet</a:t>
            </a:r>
            <a:endParaRPr lang="en-US" sz="3000" dirty="0"/>
          </a:p>
          <a:p>
            <a:pPr marL="514350" indent="-514350">
              <a:buFont typeface="+mj-lt"/>
              <a:buAutoNum type="arabicPeriod" startAt="8"/>
            </a:pPr>
            <a:r>
              <a:rPr lang="en-US" sz="3000" dirty="0"/>
              <a:t> </a:t>
            </a:r>
            <a:r>
              <a:rPr lang="en-US" sz="3000" dirty="0" err="1"/>
              <a:t>Vienmēr</a:t>
            </a:r>
            <a:r>
              <a:rPr lang="en-US" sz="3000" dirty="0"/>
              <a:t> </a:t>
            </a:r>
            <a:r>
              <a:rPr lang="en-US" sz="3000" dirty="0" err="1"/>
              <a:t>atjauniniet</a:t>
            </a:r>
            <a:r>
              <a:rPr lang="en-US" sz="3000" dirty="0"/>
              <a:t> </a:t>
            </a:r>
            <a:r>
              <a:rPr lang="en-US" sz="3000" dirty="0" err="1"/>
              <a:t>programmas</a:t>
            </a:r>
            <a:endParaRPr lang="en-US" sz="3000" dirty="0"/>
          </a:p>
          <a:p>
            <a:endParaRPr lang="en-IE" dirty="0"/>
          </a:p>
        </p:txBody>
      </p:sp>
      <p:sp>
        <p:nvSpPr>
          <p:cNvPr id="13" name="TextBox 12">
            <a:extLst>
              <a:ext uri="{FF2B5EF4-FFF2-40B4-BE49-F238E27FC236}">
                <a16:creationId xmlns:a16="http://schemas.microsoft.com/office/drawing/2014/main" id="{E8457E39-F7C5-87E5-422C-257919B3DA88}"/>
              </a:ext>
            </a:extLst>
          </p:cNvPr>
          <p:cNvSpPr txBox="1"/>
          <p:nvPr/>
        </p:nvSpPr>
        <p:spPr>
          <a:xfrm>
            <a:off x="238539" y="6023113"/>
            <a:ext cx="3160644" cy="369332"/>
          </a:xfrm>
          <a:prstGeom prst="rect">
            <a:avLst/>
          </a:prstGeom>
          <a:noFill/>
        </p:spPr>
        <p:txBody>
          <a:bodyPr wrap="square" rtlCol="0">
            <a:spAutoFit/>
          </a:bodyPr>
          <a:lstStyle/>
          <a:p>
            <a:r>
              <a:rPr lang="en-IE" b="1" dirty="0">
                <a:solidFill>
                  <a:srgbClr val="F9A169"/>
                </a:solidFill>
                <a:hlinkClick r:id="rId2">
                  <a:extLst>
                    <a:ext uri="{A12FA001-AC4F-418D-AE19-62706E023703}">
                      <ahyp:hlinkClr xmlns:ahyp="http://schemas.microsoft.com/office/drawing/2018/hyperlinkcolor" val="tx"/>
                    </a:ext>
                  </a:extLst>
                </a:hlinkClick>
              </a:rPr>
              <a:t>SOURCE</a:t>
            </a:r>
            <a:endParaRPr lang="en-IE" b="1" dirty="0">
              <a:solidFill>
                <a:srgbClr val="F9A169"/>
              </a:solidFill>
            </a:endParaRPr>
          </a:p>
        </p:txBody>
      </p:sp>
    </p:spTree>
    <p:extLst>
      <p:ext uri="{BB962C8B-B14F-4D97-AF65-F5344CB8AC3E}">
        <p14:creationId xmlns:p14="http://schemas.microsoft.com/office/powerpoint/2010/main" val="29889332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F1CECC-F8DC-9C35-BC80-FB64597BCFD1}"/>
              </a:ext>
            </a:extLst>
          </p:cNvPr>
          <p:cNvSpPr>
            <a:spLocks noGrp="1"/>
          </p:cNvSpPr>
          <p:nvPr>
            <p:ph type="pic" sz="quarter" idx="15"/>
          </p:nvPr>
        </p:nvSpPr>
        <p:spPr/>
      </p:sp>
      <p:sp>
        <p:nvSpPr>
          <p:cNvPr id="7" name="Text Placeholder 6">
            <a:extLst>
              <a:ext uri="{FF2B5EF4-FFF2-40B4-BE49-F238E27FC236}">
                <a16:creationId xmlns:a16="http://schemas.microsoft.com/office/drawing/2014/main" id="{7CA87F9D-ECA8-E803-A568-1B9EB271AB4E}"/>
              </a:ext>
            </a:extLst>
          </p:cNvPr>
          <p:cNvSpPr>
            <a:spLocks noGrp="1"/>
          </p:cNvSpPr>
          <p:nvPr>
            <p:ph type="body" sz="quarter" idx="17"/>
          </p:nvPr>
        </p:nvSpPr>
        <p:spPr>
          <a:xfrm>
            <a:off x="447066" y="1101463"/>
            <a:ext cx="6361734" cy="3642009"/>
          </a:xfrm>
        </p:spPr>
        <p:txBody>
          <a:bodyPr/>
          <a:lstStyle/>
          <a:p>
            <a:r>
              <a:rPr lang="en-IE" sz="2400" dirty="0"/>
              <a:t>Daudzi rīki, kurus jūs variet lietot, palīdzēs jums pārvaldīt savu digitālo pēdu. Viens tāds veids ir lietojot vietni Virtual Private Network (VPN). VPNs nomaskē jūsu Internet Provider (IP) adresi, </a:t>
            </a:r>
            <a:r>
              <a:rPr lang="en-IE" sz="2400" dirty="0" err="1"/>
              <a:t>saglabā</a:t>
            </a:r>
            <a:r>
              <a:rPr lang="en-IE" sz="2400" dirty="0"/>
              <a:t> </a:t>
            </a:r>
            <a:r>
              <a:rPr lang="en-IE" sz="2400" dirty="0" err="1"/>
              <a:t>privātu</a:t>
            </a:r>
            <a:r>
              <a:rPr lang="en-IE" sz="2400" dirty="0"/>
              <a:t> </a:t>
            </a:r>
            <a:r>
              <a:rPr lang="en-IE" sz="2400" dirty="0" err="1"/>
              <a:t>jūsu</a:t>
            </a:r>
            <a:r>
              <a:rPr lang="en-IE" sz="2400" dirty="0"/>
              <a:t> atrašanās vietu, pārlūkošanas vēsturi un </a:t>
            </a:r>
            <a:r>
              <a:rPr lang="en-IE" sz="2400" dirty="0" err="1"/>
              <a:t>citu</a:t>
            </a:r>
            <a:r>
              <a:rPr lang="en-IE" sz="2400" dirty="0"/>
              <a:t> </a:t>
            </a:r>
            <a:r>
              <a:rPr lang="en-IE" sz="2400" dirty="0" err="1"/>
              <a:t>informāciju</a:t>
            </a:r>
            <a:r>
              <a:rPr lang="en-IE" sz="2400" dirty="0"/>
              <a:t>. Skatieties šo video, lai iegūtu vairāk informācijas:</a:t>
            </a: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https://www.youtube.com/watch?v=wrA86e--K3s</a:t>
            </a:r>
            <a:endParaRPr lang="en-IE" sz="2400" dirty="0">
              <a:solidFill>
                <a:srgbClr val="F9A169"/>
              </a:solidFill>
            </a:endParaRPr>
          </a:p>
          <a:p>
            <a:endParaRPr lang="en-IE" sz="2400" dirty="0"/>
          </a:p>
        </p:txBody>
      </p:sp>
      <p:sp>
        <p:nvSpPr>
          <p:cNvPr id="6" name="Text Placeholder 5">
            <a:extLst>
              <a:ext uri="{FF2B5EF4-FFF2-40B4-BE49-F238E27FC236}">
                <a16:creationId xmlns:a16="http://schemas.microsoft.com/office/drawing/2014/main" id="{3E18BD2B-5AB7-F284-3EC5-75FBA402FB3A}"/>
              </a:ext>
            </a:extLst>
          </p:cNvPr>
          <p:cNvSpPr>
            <a:spLocks noGrp="1"/>
          </p:cNvSpPr>
          <p:nvPr>
            <p:ph type="body" sz="quarter" idx="13"/>
          </p:nvPr>
        </p:nvSpPr>
        <p:spPr>
          <a:xfrm>
            <a:off x="447066" y="309492"/>
            <a:ext cx="11222614" cy="624786"/>
          </a:xfrm>
        </p:spPr>
        <p:txBody>
          <a:bodyPr/>
          <a:lstStyle/>
          <a:p>
            <a:r>
              <a:rPr lang="en-IE" dirty="0"/>
              <a:t>Skatieties: Pārvaldiet savu Digitālo pēdu, lietojot rīkus</a:t>
            </a:r>
          </a:p>
        </p:txBody>
      </p:sp>
      <p:pic>
        <p:nvPicPr>
          <p:cNvPr id="9" name="Online Media 8" title="What is a VPN? | NordVPN">
            <a:hlinkClick r:id="" action="ppaction://media"/>
            <a:extLst>
              <a:ext uri="{FF2B5EF4-FFF2-40B4-BE49-F238E27FC236}">
                <a16:creationId xmlns:a16="http://schemas.microsoft.com/office/drawing/2014/main" id="{883AB81A-BD4A-1AC5-E917-6B090F1088EF}"/>
              </a:ext>
            </a:extLst>
          </p:cNvPr>
          <p:cNvPicPr>
            <a:picLocks noRot="1" noChangeAspect="1"/>
          </p:cNvPicPr>
          <p:nvPr>
            <a:videoFile r:link="rId1"/>
          </p:nvPr>
        </p:nvPicPr>
        <p:blipFill>
          <a:blip r:embed="rId4"/>
          <a:stretch>
            <a:fillRect/>
          </a:stretch>
        </p:blipFill>
        <p:spPr>
          <a:xfrm>
            <a:off x="7632115" y="1435819"/>
            <a:ext cx="4907193" cy="4053531"/>
          </a:xfrm>
          <a:prstGeom prst="rect">
            <a:avLst/>
          </a:prstGeom>
        </p:spPr>
      </p:pic>
      <p:pic>
        <p:nvPicPr>
          <p:cNvPr id="10" name="Graphic 9" descr="Mouse outline">
            <a:extLst>
              <a:ext uri="{FF2B5EF4-FFF2-40B4-BE49-F238E27FC236}">
                <a16:creationId xmlns:a16="http://schemas.microsoft.com/office/drawing/2014/main" id="{BEB3B2B3-3B2E-4C8C-F2CC-D233806BDA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4175439" y="4140012"/>
            <a:ext cx="683699" cy="683699"/>
          </a:xfrm>
          <a:prstGeom prst="rect">
            <a:avLst/>
          </a:prstGeom>
        </p:spPr>
      </p:pic>
      <p:sp>
        <p:nvSpPr>
          <p:cNvPr id="11" name="TextBox 10">
            <a:extLst>
              <a:ext uri="{FF2B5EF4-FFF2-40B4-BE49-F238E27FC236}">
                <a16:creationId xmlns:a16="http://schemas.microsoft.com/office/drawing/2014/main" id="{C21E55C3-CD20-568E-C5CA-83578DAA96BC}"/>
              </a:ext>
            </a:extLst>
          </p:cNvPr>
          <p:cNvSpPr txBox="1"/>
          <p:nvPr/>
        </p:nvSpPr>
        <p:spPr>
          <a:xfrm>
            <a:off x="4865262" y="4220252"/>
            <a:ext cx="2254720" cy="523220"/>
          </a:xfrm>
          <a:prstGeom prst="rect">
            <a:avLst/>
          </a:prstGeom>
          <a:noFill/>
        </p:spPr>
        <p:txBody>
          <a:bodyPr wrap="square" rtlCol="0">
            <a:spAutoFit/>
          </a:bodyPr>
          <a:lstStyle/>
          <a:p>
            <a:r>
              <a:rPr lang="hr-BA" sz="2800" b="1" dirty="0">
                <a:solidFill>
                  <a:srgbClr val="E78631"/>
                </a:solidFill>
              </a:rPr>
              <a:t>Click to </a:t>
            </a:r>
            <a:r>
              <a:rPr lang="en-IE" sz="2800" b="1" dirty="0">
                <a:solidFill>
                  <a:srgbClr val="E78631"/>
                </a:solidFill>
              </a:rPr>
              <a:t>watch</a:t>
            </a:r>
            <a:endParaRPr lang="en-US" sz="2800" b="1" dirty="0">
              <a:solidFill>
                <a:srgbClr val="E78631"/>
              </a:solidFill>
            </a:endParaRPr>
          </a:p>
        </p:txBody>
      </p:sp>
      <p:pic>
        <p:nvPicPr>
          <p:cNvPr id="12" name="Graphic 11" descr="Arrow: Slight curve with solid fill">
            <a:extLst>
              <a:ext uri="{FF2B5EF4-FFF2-40B4-BE49-F238E27FC236}">
                <a16:creationId xmlns:a16="http://schemas.microsoft.com/office/drawing/2014/main" id="{D5D82200-7FDA-1305-A15E-FE1C5E02E5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264899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70D64E-F4B0-9918-FBF3-6230F518253D}"/>
              </a:ext>
            </a:extLst>
          </p:cNvPr>
          <p:cNvSpPr>
            <a:spLocks noGrp="1"/>
          </p:cNvSpPr>
          <p:nvPr>
            <p:ph type="body" sz="quarter" idx="27"/>
          </p:nvPr>
        </p:nvSpPr>
        <p:spPr>
          <a:xfrm>
            <a:off x="178903" y="1490870"/>
            <a:ext cx="5917097" cy="5138588"/>
          </a:xfrm>
        </p:spPr>
        <p:txBody>
          <a:bodyPr/>
          <a:lstStyle/>
          <a:p>
            <a:r>
              <a:rPr lang="en-IE" dirty="0"/>
              <a:t>1. </a:t>
            </a:r>
            <a:r>
              <a:rPr lang="en-IE"/>
              <a:t>modulī </a:t>
            </a:r>
            <a:r>
              <a:rPr lang="en-IE" dirty="0"/>
              <a:t>mēs  apskatījām dažādus meklētājus, kurus jūs varētu lietot. Viens tāds meklētājs, kurš ir noderīgs, lai jūs varētu pārvaldīt savu digitālo pēdu ir DuckDuckGo.</a:t>
            </a:r>
          </a:p>
          <a:p>
            <a:r>
              <a:rPr lang="en-IE" dirty="0"/>
              <a:t>DuckDuckGo neizseko jūsu datiem, kad jūs meklējiet lietas tiešsaistē, kas nozīmē, ka samazinās jūsu digitālā pēda. Tas piedāvā privātus meklējumus, vietņu šifrēšanu un izsekotāja bloķēšanu, un darbojas līdzīgi Google, bet tas nesaglabā jūsu informāciju.</a:t>
            </a:r>
          </a:p>
          <a:p>
            <a:endParaRPr lang="en-IE" dirty="0"/>
          </a:p>
          <a:p>
            <a:r>
              <a:rPr lang="en-IE" dirty="0">
                <a:solidFill>
                  <a:srgbClr val="F9A169"/>
                </a:solidFill>
                <a:hlinkClick r:id="rId2">
                  <a:extLst>
                    <a:ext uri="{A12FA001-AC4F-418D-AE19-62706E023703}">
                      <ahyp:hlinkClr xmlns:ahyp="http://schemas.microsoft.com/office/drawing/2018/hyperlinkcolor" val="tx"/>
                    </a:ext>
                  </a:extLst>
                </a:hlinkClick>
              </a:rPr>
              <a:t>Check out the DuckDuckGo website by clicking on this link.</a:t>
            </a:r>
            <a:endParaRPr lang="en-IE" dirty="0">
              <a:solidFill>
                <a:srgbClr val="F9A169"/>
              </a:solidFill>
            </a:endParaRPr>
          </a:p>
        </p:txBody>
      </p:sp>
      <p:sp>
        <p:nvSpPr>
          <p:cNvPr id="6" name="Text Placeholder 5">
            <a:extLst>
              <a:ext uri="{FF2B5EF4-FFF2-40B4-BE49-F238E27FC236}">
                <a16:creationId xmlns:a16="http://schemas.microsoft.com/office/drawing/2014/main" id="{4EEE31DF-E905-D171-A41F-861DAD91A503}"/>
              </a:ext>
            </a:extLst>
          </p:cNvPr>
          <p:cNvSpPr>
            <a:spLocks noGrp="1"/>
          </p:cNvSpPr>
          <p:nvPr>
            <p:ph type="body" sz="quarter" idx="18"/>
          </p:nvPr>
        </p:nvSpPr>
        <p:spPr>
          <a:xfrm>
            <a:off x="178903" y="309491"/>
            <a:ext cx="6579705" cy="1181379"/>
          </a:xfrm>
        </p:spPr>
        <p:txBody>
          <a:bodyPr>
            <a:normAutofit/>
          </a:bodyPr>
          <a:lstStyle/>
          <a:p>
            <a:r>
              <a:rPr lang="en-IE" sz="3200" dirty="0" err="1"/>
              <a:t>Ieteikums</a:t>
            </a:r>
            <a:r>
              <a:rPr lang="en-IE" sz="3200" dirty="0"/>
              <a:t> meklētājam DuckDuckGo</a:t>
            </a:r>
          </a:p>
        </p:txBody>
      </p:sp>
      <p:pic>
        <p:nvPicPr>
          <p:cNvPr id="1032" name="Picture 8" descr="DuckDuckGo - Wikipedia">
            <a:extLst>
              <a:ext uri="{FF2B5EF4-FFF2-40B4-BE49-F238E27FC236}">
                <a16:creationId xmlns:a16="http://schemas.microsoft.com/office/drawing/2014/main" id="{17F5060F-A381-A02E-EC21-1ABC5514F9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96357" y="1661905"/>
            <a:ext cx="4133876" cy="32515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76803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9EA07F-E801-D522-9CAC-FEFED1C248C6}"/>
              </a:ext>
            </a:extLst>
          </p:cNvPr>
          <p:cNvSpPr>
            <a:spLocks noGrp="1"/>
          </p:cNvSpPr>
          <p:nvPr>
            <p:ph type="body" sz="quarter" idx="16"/>
          </p:nvPr>
        </p:nvSpPr>
        <p:spPr>
          <a:xfrm>
            <a:off x="251202" y="1149757"/>
            <a:ext cx="11293832" cy="5088912"/>
          </a:xfrm>
        </p:spPr>
        <p:txBody>
          <a:bodyPr/>
          <a:lstStyle/>
          <a:p>
            <a:r>
              <a:rPr lang="en-IE" dirty="0"/>
              <a:t>Apskatiet zemāk minētos padomus, lai noņemtu daļu no jūsu digitālās pēdas:</a:t>
            </a:r>
          </a:p>
          <a:p>
            <a:pPr marL="457200" lvl="0" indent="-457200">
              <a:buFont typeface="+mj-lt"/>
              <a:buAutoNum type="arabicPeriod"/>
            </a:pPr>
            <a:r>
              <a:rPr lang="en-US" dirty="0" err="1"/>
              <a:t>Noņemiet</a:t>
            </a:r>
            <a:r>
              <a:rPr lang="en-US" dirty="0"/>
              <a:t> </a:t>
            </a:r>
            <a:r>
              <a:rPr lang="en-US" dirty="0" err="1"/>
              <a:t>sevi</a:t>
            </a:r>
            <a:r>
              <a:rPr lang="en-US" dirty="0"/>
              <a:t> no </a:t>
            </a:r>
            <a:r>
              <a:rPr lang="en-US" dirty="0" err="1"/>
              <a:t>datu</a:t>
            </a:r>
            <a:r>
              <a:rPr lang="en-US" dirty="0"/>
              <a:t> </a:t>
            </a:r>
            <a:r>
              <a:rPr lang="en-US" dirty="0" err="1"/>
              <a:t>brokeru</a:t>
            </a:r>
            <a:r>
              <a:rPr lang="en-US" dirty="0"/>
              <a:t> </a:t>
            </a:r>
            <a:r>
              <a:rPr lang="en-US" dirty="0" err="1"/>
              <a:t>vietnēm</a:t>
            </a:r>
            <a:endParaRPr lang="en-US" dirty="0"/>
          </a:p>
          <a:p>
            <a:pPr marL="457200" lvl="0" indent="-457200">
              <a:buFont typeface="+mj-lt"/>
              <a:buAutoNum type="arabicPeriod"/>
            </a:pPr>
            <a:r>
              <a:rPr lang="en-US" dirty="0" err="1"/>
              <a:t>Dzēsiet</a:t>
            </a:r>
            <a:r>
              <a:rPr lang="en-US" dirty="0"/>
              <a:t> </a:t>
            </a:r>
            <a:r>
              <a:rPr lang="en-US" dirty="0" err="1"/>
              <a:t>vecus</a:t>
            </a:r>
            <a:r>
              <a:rPr lang="en-US" dirty="0"/>
              <a:t> e-pasta </a:t>
            </a:r>
            <a:r>
              <a:rPr lang="en-US" dirty="0" err="1"/>
              <a:t>kontus</a:t>
            </a:r>
            <a:endParaRPr lang="en-US" dirty="0"/>
          </a:p>
          <a:p>
            <a:pPr marL="457200" lvl="0" indent="-457200">
              <a:buFont typeface="+mj-lt"/>
              <a:buAutoNum type="arabicPeriod"/>
            </a:pPr>
            <a:r>
              <a:rPr lang="en-US" dirty="0" err="1"/>
              <a:t>Radiet</a:t>
            </a:r>
            <a:r>
              <a:rPr lang="en-US" dirty="0"/>
              <a:t> </a:t>
            </a:r>
            <a:r>
              <a:rPr lang="en-US" dirty="0" err="1"/>
              <a:t>unikālas</a:t>
            </a:r>
            <a:r>
              <a:rPr lang="en-US" dirty="0"/>
              <a:t> paroles </a:t>
            </a:r>
            <a:r>
              <a:rPr lang="en-US" dirty="0" err="1"/>
              <a:t>katram</a:t>
            </a:r>
            <a:r>
              <a:rPr lang="en-US" dirty="0"/>
              <a:t> </a:t>
            </a:r>
            <a:r>
              <a:rPr lang="en-US" dirty="0" err="1"/>
              <a:t>tiešsaistes</a:t>
            </a:r>
            <a:r>
              <a:rPr lang="en-US" dirty="0"/>
              <a:t> </a:t>
            </a:r>
            <a:r>
              <a:rPr lang="en-US" dirty="0" err="1"/>
              <a:t>pakalpojumam</a:t>
            </a:r>
            <a:endParaRPr lang="en-US" dirty="0"/>
          </a:p>
          <a:p>
            <a:pPr marL="457200" lvl="0" indent="-457200">
              <a:buFont typeface="+mj-lt"/>
              <a:buAutoNum type="arabicPeriod"/>
            </a:pPr>
            <a:r>
              <a:rPr lang="en-US" dirty="0" err="1"/>
              <a:t>Izrakstieties</a:t>
            </a:r>
            <a:r>
              <a:rPr lang="en-US" dirty="0"/>
              <a:t> no </a:t>
            </a:r>
            <a:r>
              <a:rPr lang="en-US" dirty="0" err="1"/>
              <a:t>visām</a:t>
            </a:r>
            <a:r>
              <a:rPr lang="en-US" dirty="0"/>
              <a:t> </a:t>
            </a:r>
            <a:r>
              <a:rPr lang="en-US" dirty="0" err="1"/>
              <a:t>aplikācijām</a:t>
            </a:r>
            <a:r>
              <a:rPr lang="en-US" dirty="0"/>
              <a:t> un </a:t>
            </a:r>
            <a:r>
              <a:rPr lang="en-US" dirty="0" err="1"/>
              <a:t>vietnēm</a:t>
            </a:r>
            <a:r>
              <a:rPr lang="en-US" dirty="0"/>
              <a:t>, </a:t>
            </a:r>
            <a:r>
              <a:rPr lang="en-US" dirty="0" err="1"/>
              <a:t>kuras</a:t>
            </a:r>
            <a:r>
              <a:rPr lang="en-US" dirty="0"/>
              <a:t> </a:t>
            </a:r>
            <a:r>
              <a:rPr lang="en-US" dirty="0" err="1"/>
              <a:t>esiet</a:t>
            </a:r>
            <a:r>
              <a:rPr lang="en-US" dirty="0"/>
              <a:t> </a:t>
            </a:r>
            <a:r>
              <a:rPr lang="en-US" dirty="0" err="1"/>
              <a:t>agrāk</a:t>
            </a:r>
            <a:r>
              <a:rPr lang="en-US" dirty="0"/>
              <a:t> </a:t>
            </a:r>
            <a:r>
              <a:rPr lang="en-US" dirty="0" err="1"/>
              <a:t>lietojuši</a:t>
            </a:r>
            <a:endParaRPr lang="en-US" dirty="0"/>
          </a:p>
          <a:p>
            <a:pPr marL="457200" lvl="0" indent="-457200">
              <a:buFont typeface="+mj-lt"/>
              <a:buAutoNum type="arabicPeriod"/>
            </a:pPr>
            <a:r>
              <a:rPr lang="en-US" dirty="0" err="1"/>
              <a:t>Dzēsiet</a:t>
            </a:r>
            <a:r>
              <a:rPr lang="en-US" dirty="0"/>
              <a:t> </a:t>
            </a:r>
            <a:r>
              <a:rPr lang="en-US" dirty="0" err="1"/>
              <a:t>savu</a:t>
            </a:r>
            <a:r>
              <a:rPr lang="en-US" dirty="0"/>
              <a:t> </a:t>
            </a:r>
            <a:r>
              <a:rPr lang="en-US" dirty="0" err="1"/>
              <a:t>vēsturi</a:t>
            </a:r>
            <a:r>
              <a:rPr lang="en-US" dirty="0"/>
              <a:t> </a:t>
            </a:r>
            <a:r>
              <a:rPr lang="en-US" dirty="0" err="1"/>
              <a:t>lielākajos</a:t>
            </a:r>
            <a:r>
              <a:rPr lang="en-US" dirty="0"/>
              <a:t> </a:t>
            </a:r>
            <a:r>
              <a:rPr lang="en-US" dirty="0" err="1"/>
              <a:t>pakalpojuma</a:t>
            </a:r>
            <a:r>
              <a:rPr lang="en-US" dirty="0"/>
              <a:t> </a:t>
            </a:r>
            <a:r>
              <a:rPr lang="en-US" dirty="0" err="1"/>
              <a:t>piedāvātājos</a:t>
            </a:r>
            <a:endParaRPr lang="en-US" dirty="0"/>
          </a:p>
          <a:p>
            <a:pPr marL="457200" lvl="0" indent="-457200">
              <a:buFont typeface="+mj-lt"/>
              <a:buAutoNum type="arabicPeriod"/>
            </a:pPr>
            <a:r>
              <a:rPr lang="en-US" dirty="0" err="1"/>
              <a:t>Pārvaldiet</a:t>
            </a:r>
            <a:r>
              <a:rPr lang="en-US" dirty="0"/>
              <a:t> </a:t>
            </a:r>
            <a:r>
              <a:rPr lang="en-US" dirty="0" err="1"/>
              <a:t>atrašanās</a:t>
            </a:r>
            <a:r>
              <a:rPr lang="en-US" dirty="0"/>
              <a:t> </a:t>
            </a:r>
            <a:r>
              <a:rPr lang="en-US" dirty="0" err="1"/>
              <a:t>vietas</a:t>
            </a:r>
            <a:r>
              <a:rPr lang="en-US" dirty="0"/>
              <a:t> </a:t>
            </a:r>
            <a:r>
              <a:rPr lang="en-US" dirty="0" err="1"/>
              <a:t>iestatījumus</a:t>
            </a:r>
            <a:r>
              <a:rPr lang="en-US" dirty="0"/>
              <a:t> </a:t>
            </a:r>
            <a:r>
              <a:rPr lang="en-US" dirty="0" err="1"/>
              <a:t>savā</a:t>
            </a:r>
            <a:r>
              <a:rPr lang="en-US" dirty="0"/>
              <a:t> </a:t>
            </a:r>
            <a:r>
              <a:rPr lang="en-US" dirty="0" err="1"/>
              <a:t>mobilajā</a:t>
            </a:r>
            <a:r>
              <a:rPr lang="en-US" dirty="0"/>
              <a:t> </a:t>
            </a:r>
            <a:r>
              <a:rPr lang="en-US" dirty="0" err="1"/>
              <a:t>telefonā</a:t>
            </a:r>
            <a:r>
              <a:rPr lang="en-US" dirty="0"/>
              <a:t>. </a:t>
            </a:r>
          </a:p>
          <a:p>
            <a:pPr marL="457200" lvl="0" indent="-457200">
              <a:buFont typeface="+mj-lt"/>
              <a:buAutoNum type="arabicPeriod"/>
            </a:pPr>
            <a:r>
              <a:rPr lang="en-US" dirty="0" err="1"/>
              <a:t>Dzēsiet</a:t>
            </a:r>
            <a:r>
              <a:rPr lang="en-US" dirty="0"/>
              <a:t> un </a:t>
            </a:r>
            <a:r>
              <a:rPr lang="en-US" dirty="0" err="1"/>
              <a:t>noliedziet</a:t>
            </a:r>
            <a:r>
              <a:rPr lang="en-US" dirty="0"/>
              <a:t> </a:t>
            </a:r>
            <a:r>
              <a:rPr lang="en-US" dirty="0" err="1"/>
              <a:t>sīkfailus</a:t>
            </a:r>
            <a:r>
              <a:rPr lang="en-US" dirty="0"/>
              <a:t> (cookie)</a:t>
            </a:r>
          </a:p>
          <a:p>
            <a:pPr marL="457200" lvl="0" indent="-457200">
              <a:buFont typeface="+mj-lt"/>
              <a:buAutoNum type="arabicPeriod"/>
            </a:pPr>
            <a:r>
              <a:rPr lang="en-US" dirty="0" err="1"/>
              <a:t>Atsakieties</a:t>
            </a:r>
            <a:r>
              <a:rPr lang="en-US" dirty="0"/>
              <a:t> no </a:t>
            </a:r>
            <a:r>
              <a:rPr lang="en-US" dirty="0" err="1"/>
              <a:t>jaunumu</a:t>
            </a:r>
            <a:r>
              <a:rPr lang="en-US" dirty="0"/>
              <a:t> </a:t>
            </a:r>
            <a:r>
              <a:rPr lang="en-US" dirty="0" err="1"/>
              <a:t>saņemšanas</a:t>
            </a:r>
            <a:r>
              <a:rPr lang="en-US" dirty="0"/>
              <a:t> un </a:t>
            </a:r>
            <a:r>
              <a:rPr lang="en-US" dirty="0" err="1"/>
              <a:t>pārdošanas</a:t>
            </a:r>
            <a:r>
              <a:rPr lang="en-US" dirty="0"/>
              <a:t> </a:t>
            </a:r>
            <a:r>
              <a:rPr lang="en-US" dirty="0" err="1"/>
              <a:t>brīdinājumiem</a:t>
            </a:r>
            <a:endParaRPr lang="en-US" dirty="0"/>
          </a:p>
          <a:p>
            <a:pPr marL="457200" lvl="0" indent="-457200">
              <a:buFont typeface="+mj-lt"/>
              <a:buAutoNum type="arabicPeriod"/>
            </a:pPr>
            <a:r>
              <a:rPr lang="en-US" dirty="0" err="1"/>
              <a:t>Pieprasīt</a:t>
            </a:r>
            <a:r>
              <a:rPr lang="en-US" dirty="0"/>
              <a:t> </a:t>
            </a:r>
            <a:r>
              <a:rPr lang="en-US" dirty="0" err="1"/>
              <a:t>nevēlamas</a:t>
            </a:r>
            <a:r>
              <a:rPr lang="en-US" dirty="0"/>
              <a:t> </a:t>
            </a:r>
            <a:r>
              <a:rPr lang="en-US" dirty="0" err="1"/>
              <a:t>informācijas</a:t>
            </a:r>
            <a:r>
              <a:rPr lang="en-US" dirty="0"/>
              <a:t> un </a:t>
            </a:r>
            <a:r>
              <a:rPr lang="en-US" dirty="0" err="1"/>
              <a:t>mājas</a:t>
            </a:r>
            <a:r>
              <a:rPr lang="en-US" dirty="0"/>
              <a:t> </a:t>
            </a:r>
            <a:r>
              <a:rPr lang="en-US" dirty="0" err="1"/>
              <a:t>lapu</a:t>
            </a:r>
            <a:r>
              <a:rPr lang="en-US" dirty="0"/>
              <a:t> </a:t>
            </a:r>
            <a:r>
              <a:rPr lang="en-US" dirty="0" err="1"/>
              <a:t>noņemšanu</a:t>
            </a:r>
            <a:r>
              <a:rPr lang="en-US" dirty="0"/>
              <a:t> no Google </a:t>
            </a:r>
            <a:r>
              <a:rPr lang="en-US" dirty="0" err="1"/>
              <a:t>meklējumiem</a:t>
            </a:r>
            <a:endParaRPr lang="en-US" dirty="0"/>
          </a:p>
          <a:p>
            <a:r>
              <a:rPr lang="en-IE" dirty="0">
                <a:solidFill>
                  <a:srgbClr val="F9A169"/>
                </a:solidFill>
                <a:hlinkClick r:id="rId2">
                  <a:extLst>
                    <a:ext uri="{A12FA001-AC4F-418D-AE19-62706E023703}">
                      <ahyp:hlinkClr xmlns:ahyp="http://schemas.microsoft.com/office/drawing/2018/hyperlinkcolor" val="tx"/>
                    </a:ext>
                  </a:extLst>
                </a:hlinkClick>
              </a:rPr>
              <a:t>Click here for a useful link that explains how to delete your data:</a:t>
            </a:r>
            <a:endParaRPr lang="en-IE" dirty="0">
              <a:solidFill>
                <a:srgbClr val="F9A169"/>
              </a:solidFill>
            </a:endParaRPr>
          </a:p>
          <a:p>
            <a:endParaRPr lang="en-IE" dirty="0"/>
          </a:p>
        </p:txBody>
      </p:sp>
      <p:sp>
        <p:nvSpPr>
          <p:cNvPr id="6" name="Text Placeholder 5">
            <a:extLst>
              <a:ext uri="{FF2B5EF4-FFF2-40B4-BE49-F238E27FC236}">
                <a16:creationId xmlns:a16="http://schemas.microsoft.com/office/drawing/2014/main" id="{7E293EF8-9BD4-3940-2ADF-B0DCFABA903A}"/>
              </a:ext>
            </a:extLst>
          </p:cNvPr>
          <p:cNvSpPr>
            <a:spLocks noGrp="1"/>
          </p:cNvSpPr>
          <p:nvPr>
            <p:ph type="body" sz="quarter" idx="18"/>
          </p:nvPr>
        </p:nvSpPr>
        <p:spPr/>
        <p:txBody>
          <a:bodyPr/>
          <a:lstStyle/>
          <a:p>
            <a:r>
              <a:rPr lang="en-IE" dirty="0"/>
              <a:t>Dzēsiet savas digitālās pēdas nospiedumu</a:t>
            </a:r>
          </a:p>
        </p:txBody>
      </p:sp>
    </p:spTree>
    <p:extLst>
      <p:ext uri="{BB962C8B-B14F-4D97-AF65-F5344CB8AC3E}">
        <p14:creationId xmlns:p14="http://schemas.microsoft.com/office/powerpoint/2010/main" val="668260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2524" y="1409992"/>
            <a:ext cx="11102510" cy="4038015"/>
          </a:xfrm>
        </p:spPr>
        <p:txBody>
          <a:bodyPr/>
          <a:lstStyle/>
          <a:p>
            <a:pPr marL="342900" indent="-342900">
              <a:buFont typeface="+mj-lt"/>
              <a:buAutoNum type="arabicPeriod"/>
            </a:pPr>
            <a:r>
              <a:rPr lang="lv-LV" dirty="0">
                <a:solidFill>
                  <a:schemeClr val="bg2">
                    <a:lumMod val="25000"/>
                  </a:schemeClr>
                </a:solidFill>
              </a:rPr>
              <a:t>Atkarībā no operētājsistēmas jums ir jālejupielādē programma ar nosaukumu Telegram.</a:t>
            </a:r>
          </a:p>
          <a:p>
            <a:pPr marL="342900" indent="-342900">
              <a:buFont typeface="+mj-lt"/>
              <a:buAutoNum type="arabicPeriod"/>
            </a:pPr>
            <a:r>
              <a:rPr lang="lv-LV" dirty="0">
                <a:solidFill>
                  <a:schemeClr val="bg2">
                    <a:lumMod val="25000"/>
                  </a:schemeClr>
                </a:solidFill>
              </a:rPr>
              <a:t>Varat piekļūt </a:t>
            </a:r>
            <a:r>
              <a:rPr lang="en-US" dirty="0">
                <a:solidFill>
                  <a:schemeClr val="bg2">
                    <a:lumMod val="25000"/>
                  </a:schemeClr>
                </a:solidFill>
              </a:rPr>
              <a:t>tai </a:t>
            </a:r>
            <a:r>
              <a:rPr lang="lv-LV" dirty="0">
                <a:solidFill>
                  <a:schemeClr val="bg2">
                    <a:lumMod val="25000"/>
                  </a:schemeClr>
                </a:solidFill>
              </a:rPr>
              <a:t>no sava mobilā tālruņa vai datora, skenējot QR kodu.</a:t>
            </a:r>
          </a:p>
          <a:p>
            <a:pPr marL="342900" indent="-342900">
              <a:buFont typeface="+mj-lt"/>
              <a:buAutoNum type="arabicPeriod"/>
            </a:pPr>
            <a:r>
              <a:rPr lang="lv-LV" dirty="0">
                <a:solidFill>
                  <a:schemeClr val="bg2">
                    <a:lumMod val="25000"/>
                  </a:schemeClr>
                </a:solidFill>
              </a:rPr>
              <a:t>Kad būsiet lejupielādējis lietojumprogrammu, varēsiet tērzēt ar mobilā tālruņa kontaktpersonām, kurām ir instalēta šī lietojumprogramma.</a:t>
            </a:r>
          </a:p>
          <a:p>
            <a:pPr marL="342900" indent="-342900">
              <a:buFont typeface="+mj-lt"/>
              <a:buAutoNum type="arabicPeriod"/>
            </a:pPr>
            <a:r>
              <a:rPr lang="lv-LV" dirty="0">
                <a:solidFill>
                  <a:schemeClr val="bg2">
                    <a:lumMod val="25000"/>
                  </a:schemeClr>
                </a:solidFill>
              </a:rPr>
              <a:t>Kad esat atlasījis adresātu, ar kuru vēlaties sazināties, joslā, kas atrodas apakšā, ierakstīsit ziņojumu, kuru vēlaties nosūtīt. Pēc tam noklikšķiniet uz "sūtīt".</a:t>
            </a:r>
          </a:p>
          <a:p>
            <a:pPr marL="342900" indent="-342900">
              <a:buFont typeface="+mj-lt"/>
              <a:buAutoNum type="arabicPeriod"/>
            </a:pPr>
            <a:r>
              <a:rPr lang="lv-LV" dirty="0">
                <a:solidFill>
                  <a:schemeClr val="bg2">
                    <a:lumMod val="25000"/>
                  </a:schemeClr>
                </a:solidFill>
              </a:rPr>
              <a:t>Ziņojumi tiks nosūtīti automātiski, un jūs varēsiet nevainojami sazināties ar visiem draugiem.</a:t>
            </a:r>
          </a:p>
          <a:p>
            <a:pPr marL="342900" indent="-342900">
              <a:buFont typeface="+mj-lt"/>
              <a:buAutoNum type="arabicPeriod"/>
            </a:pPr>
            <a:r>
              <a:rPr lang="lv-LV" dirty="0">
                <a:solidFill>
                  <a:schemeClr val="bg2">
                    <a:lumMod val="25000"/>
                  </a:schemeClr>
                </a:solidFill>
              </a:rPr>
              <a:t>Ikreiz, kad vēlaties ar viņiem tērzēt, jums tikai jāpiekļūst lietojumprogrammai. Varat arī konfigurēt iestatījumus, lai saņemtu paziņojumus, kad saņemat ziņas.</a:t>
            </a:r>
          </a:p>
          <a:p>
            <a:pPr marL="342900" indent="-342900">
              <a:buFont typeface="+mj-lt"/>
              <a:buAutoNum type="arabicPeriod"/>
            </a:pPr>
            <a:r>
              <a:rPr lang="lv-LV" dirty="0">
                <a:solidFill>
                  <a:schemeClr val="bg2">
                    <a:lumMod val="25000"/>
                  </a:schemeClr>
                </a:solidFill>
              </a:rPr>
              <a:t>Izbaudiet saziņu ar draugiem!</a:t>
            </a:r>
            <a:endParaRPr lang="en-IE" dirty="0">
              <a:solidFill>
                <a:schemeClr val="bg2">
                  <a:lumMod val="25000"/>
                </a:schemeClr>
              </a:solidFill>
            </a:endParaRPr>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11097969" cy="668409"/>
          </a:xfrm>
        </p:spPr>
        <p:txBody>
          <a:bodyPr/>
          <a:lstStyle/>
          <a:p>
            <a:r>
              <a:rPr lang="en-IE" dirty="0" err="1"/>
              <a:t>Uzdevums</a:t>
            </a:r>
            <a:r>
              <a:rPr lang="en-IE" dirty="0"/>
              <a:t>/ </a:t>
            </a:r>
            <a:r>
              <a:rPr lang="en-IE" dirty="0" err="1"/>
              <a:t>aktivitāte</a:t>
            </a:r>
            <a:r>
              <a:rPr lang="en-IE" dirty="0"/>
              <a:t>– </a:t>
            </a:r>
            <a:r>
              <a:rPr lang="en-IE" dirty="0" err="1"/>
              <a:t>Telegramma</a:t>
            </a:r>
            <a:endParaRPr lang="en-RU" dirty="0"/>
          </a:p>
        </p:txBody>
      </p:sp>
    </p:spTree>
    <p:extLst>
      <p:ext uri="{BB962C8B-B14F-4D97-AF65-F5344CB8AC3E}">
        <p14:creationId xmlns:p14="http://schemas.microsoft.com/office/powerpoint/2010/main" val="10484304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A255C9-FEE2-0E4C-8109-43731FA45918}"/>
              </a:ext>
            </a:extLst>
          </p:cNvPr>
          <p:cNvSpPr>
            <a:spLocks noGrp="1"/>
          </p:cNvSpPr>
          <p:nvPr>
            <p:ph type="body" sz="quarter" idx="15"/>
          </p:nvPr>
        </p:nvSpPr>
        <p:spPr>
          <a:xfrm>
            <a:off x="5737860" y="1040131"/>
            <a:ext cx="6454139" cy="5022740"/>
          </a:xfrm>
        </p:spPr>
        <p:txBody>
          <a:bodyPr>
            <a:normAutofit/>
          </a:bodyPr>
          <a:lstStyle/>
          <a:p>
            <a:r>
              <a:rPr lang="en-US" sz="2200" dirty="0"/>
              <a:t>Ceram, </a:t>
            </a:r>
            <a:r>
              <a:rPr lang="en-US" sz="2200" dirty="0" err="1"/>
              <a:t>ka</a:t>
            </a:r>
            <a:r>
              <a:rPr lang="en-US" sz="2200" dirty="0"/>
              <a:t> </a:t>
            </a:r>
            <a:r>
              <a:rPr lang="en-US" sz="2200" dirty="0" err="1"/>
              <a:t>jums</a:t>
            </a:r>
            <a:r>
              <a:rPr lang="en-US" sz="2200" dirty="0"/>
              <a:t> </a:t>
            </a:r>
            <a:r>
              <a:rPr lang="en-US" sz="2200" dirty="0" err="1"/>
              <a:t>noderēja</a:t>
            </a:r>
            <a:r>
              <a:rPr lang="en-US" sz="2200" dirty="0"/>
              <a:t> </a:t>
            </a:r>
            <a:r>
              <a:rPr lang="en-US" sz="2200" dirty="0" err="1"/>
              <a:t>iepazīšanās</a:t>
            </a:r>
            <a:r>
              <a:rPr lang="en-US" sz="2200" dirty="0"/>
              <a:t> </a:t>
            </a:r>
            <a:r>
              <a:rPr lang="en-US" sz="2200" dirty="0" err="1"/>
              <a:t>ar</a:t>
            </a:r>
            <a:r>
              <a:rPr lang="en-US" sz="2200" dirty="0"/>
              <a:t> 2. moduli.</a:t>
            </a:r>
          </a:p>
          <a:p>
            <a:r>
              <a:rPr lang="en-US" sz="2200" dirty="0"/>
              <a:t>3. “</a:t>
            </a:r>
            <a:r>
              <a:rPr lang="en-US" sz="2200" dirty="0" err="1"/>
              <a:t>Mācīt</a:t>
            </a:r>
            <a:r>
              <a:rPr lang="en-US" sz="2200" dirty="0"/>
              <a:t> </a:t>
            </a:r>
            <a:r>
              <a:rPr lang="en-US" sz="2200" dirty="0" err="1"/>
              <a:t>digitāli”modulis</a:t>
            </a:r>
            <a:r>
              <a:rPr lang="en-US" sz="2200" dirty="0"/>
              <a:t> </a:t>
            </a:r>
            <a:r>
              <a:rPr lang="en-US" sz="2200" dirty="0" err="1"/>
              <a:t>ir</a:t>
            </a:r>
            <a:r>
              <a:rPr lang="en-US" sz="2200" dirty="0"/>
              <a:t> “</a:t>
            </a:r>
            <a:r>
              <a:rPr lang="en-US" sz="2200" b="1" dirty="0" err="1"/>
              <a:t>Digitālā</a:t>
            </a:r>
            <a:r>
              <a:rPr lang="en-US" sz="2200" b="1" dirty="0"/>
              <a:t> </a:t>
            </a:r>
            <a:r>
              <a:rPr lang="en-US" sz="2200" b="1" dirty="0" err="1"/>
              <a:t>satura</a:t>
            </a:r>
            <a:r>
              <a:rPr lang="en-US" sz="2200" b="1" dirty="0"/>
              <a:t> </a:t>
            </a:r>
            <a:r>
              <a:rPr lang="en-US" sz="2200" b="1" dirty="0" err="1"/>
              <a:t>radīšana</a:t>
            </a:r>
            <a:r>
              <a:rPr lang="en-US" sz="2200" dirty="0"/>
              <a:t>”. </a:t>
            </a:r>
            <a:r>
              <a:rPr lang="en-US" sz="2200" dirty="0" err="1"/>
              <a:t>Šeit</a:t>
            </a:r>
            <a:r>
              <a:rPr lang="en-US" sz="2200" dirty="0"/>
              <a:t> </a:t>
            </a:r>
            <a:r>
              <a:rPr lang="en-US" sz="2200" dirty="0" err="1"/>
              <a:t>jūs</a:t>
            </a:r>
            <a:r>
              <a:rPr lang="en-US" sz="2200" dirty="0"/>
              <a:t> </a:t>
            </a:r>
            <a:r>
              <a:rPr lang="en-US" sz="2200" dirty="0" err="1"/>
              <a:t>atradīsiet</a:t>
            </a:r>
            <a:r>
              <a:rPr lang="en-US" sz="2200" dirty="0"/>
              <a:t> </a:t>
            </a:r>
            <a:r>
              <a:rPr lang="en-US" sz="2200" dirty="0" err="1"/>
              <a:t>vairāk</a:t>
            </a:r>
            <a:r>
              <a:rPr lang="en-US" sz="2200" dirty="0"/>
              <a:t> </a:t>
            </a:r>
            <a:r>
              <a:rPr lang="en-US" sz="2200" dirty="0" err="1"/>
              <a:t>informācijas</a:t>
            </a:r>
            <a:r>
              <a:rPr lang="en-US" sz="2200" dirty="0"/>
              <a:t> par </a:t>
            </a:r>
            <a:r>
              <a:rPr lang="en-US" sz="2200"/>
              <a:t>šādām </a:t>
            </a:r>
            <a:r>
              <a:rPr lang="en-US" sz="2200" dirty="0" err="1"/>
              <a:t>tēmām</a:t>
            </a:r>
            <a:r>
              <a:rPr lang="en-US" sz="2200" dirty="0"/>
              <a:t>:</a:t>
            </a:r>
          </a:p>
          <a:p>
            <a:r>
              <a:rPr lang="en-US" sz="2400" b="1" dirty="0"/>
              <a:t> 1. </a:t>
            </a:r>
            <a:r>
              <a:rPr lang="en-US" sz="2400" b="1" dirty="0" err="1"/>
              <a:t>tēma</a:t>
            </a:r>
            <a:r>
              <a:rPr lang="en-US" sz="2400" b="1" dirty="0"/>
              <a:t> – </a:t>
            </a:r>
            <a:r>
              <a:rPr lang="en-US" sz="2400" b="1" dirty="0" err="1"/>
              <a:t>Digitālā</a:t>
            </a:r>
            <a:r>
              <a:rPr lang="en-US" sz="2400" b="1" dirty="0"/>
              <a:t> </a:t>
            </a:r>
            <a:r>
              <a:rPr lang="en-US" sz="2400" b="1" dirty="0" err="1"/>
              <a:t>satura</a:t>
            </a:r>
            <a:r>
              <a:rPr lang="en-US" sz="2400" b="1" dirty="0"/>
              <a:t> </a:t>
            </a:r>
            <a:r>
              <a:rPr lang="en-US" sz="2400" b="1" dirty="0" err="1"/>
              <a:t>veidošana</a:t>
            </a:r>
            <a:endParaRPr lang="en-US" sz="2400" b="1" dirty="0"/>
          </a:p>
          <a:p>
            <a:r>
              <a:rPr lang="en-US" sz="2400" b="1" dirty="0"/>
              <a:t> 2. </a:t>
            </a:r>
            <a:r>
              <a:rPr lang="en-US" sz="2400" b="1" dirty="0" err="1"/>
              <a:t>tēma</a:t>
            </a:r>
            <a:r>
              <a:rPr lang="en-US" sz="2400" b="1" dirty="0"/>
              <a:t> – </a:t>
            </a:r>
            <a:r>
              <a:rPr lang="en-US" sz="2400" b="1" dirty="0" err="1"/>
              <a:t>Digitālā</a:t>
            </a:r>
            <a:r>
              <a:rPr lang="en-US" sz="2400" b="1" dirty="0"/>
              <a:t> </a:t>
            </a:r>
            <a:r>
              <a:rPr lang="en-US" sz="2400" b="1" dirty="0" err="1"/>
              <a:t>satura</a:t>
            </a:r>
            <a:r>
              <a:rPr lang="en-US" sz="2400" b="1" dirty="0"/>
              <a:t> </a:t>
            </a:r>
            <a:r>
              <a:rPr lang="en-US" sz="2400" b="1" dirty="0" err="1"/>
              <a:t>integrācija</a:t>
            </a:r>
            <a:r>
              <a:rPr lang="en-US" sz="2400" b="1" dirty="0"/>
              <a:t> un </a:t>
            </a:r>
            <a:r>
              <a:rPr lang="en-US" sz="2400" b="1" dirty="0" err="1"/>
              <a:t>pārstrādāšana</a:t>
            </a:r>
            <a:endParaRPr lang="en-US" sz="2400" b="1" dirty="0"/>
          </a:p>
          <a:p>
            <a:r>
              <a:rPr lang="en-US" sz="2400" b="1" dirty="0"/>
              <a:t> 3. </a:t>
            </a:r>
            <a:r>
              <a:rPr lang="en-US" sz="2400" b="1" dirty="0" err="1"/>
              <a:t>tēma</a:t>
            </a:r>
            <a:r>
              <a:rPr lang="en-US" sz="2400" b="1" dirty="0"/>
              <a:t> – </a:t>
            </a:r>
            <a:r>
              <a:rPr lang="en-IE" sz="2400" b="1" dirty="0"/>
              <a:t>Izpratne par autortiesībām un licencēm </a:t>
            </a:r>
          </a:p>
          <a:p>
            <a:r>
              <a:rPr lang="en-US" sz="2400" b="1" dirty="0"/>
              <a:t> 4. </a:t>
            </a:r>
            <a:r>
              <a:rPr lang="en-US" sz="2400" b="1" dirty="0" err="1"/>
              <a:t>tēma</a:t>
            </a:r>
            <a:r>
              <a:rPr lang="en-US" sz="2400" b="1" dirty="0"/>
              <a:t> - </a:t>
            </a:r>
            <a:r>
              <a:rPr lang="en-IE" sz="2400" b="1" dirty="0"/>
              <a:t>Programmēšana – ātrs risinājums</a:t>
            </a:r>
          </a:p>
          <a:p>
            <a:endParaRPr lang="x-none" dirty="0"/>
          </a:p>
        </p:txBody>
      </p:sp>
      <p:sp>
        <p:nvSpPr>
          <p:cNvPr id="5" name="Text Placeholder 4">
            <a:extLst>
              <a:ext uri="{FF2B5EF4-FFF2-40B4-BE49-F238E27FC236}">
                <a16:creationId xmlns:a16="http://schemas.microsoft.com/office/drawing/2014/main" id="{DF9116DE-DFFF-7E45-95B7-F194DC3D9E56}"/>
              </a:ext>
            </a:extLst>
          </p:cNvPr>
          <p:cNvSpPr>
            <a:spLocks noGrp="1"/>
          </p:cNvSpPr>
          <p:nvPr>
            <p:ph type="body" sz="quarter" idx="18"/>
          </p:nvPr>
        </p:nvSpPr>
        <p:spPr>
          <a:xfrm>
            <a:off x="5934540" y="237382"/>
            <a:ext cx="5941713" cy="697353"/>
          </a:xfrm>
        </p:spPr>
        <p:txBody>
          <a:bodyPr/>
          <a:lstStyle/>
          <a:p>
            <a:r>
              <a:rPr lang="en-IE" sz="4800" dirty="0"/>
              <a:t>2. tēmas nobeigums</a:t>
            </a:r>
            <a:endParaRPr lang="x-none" sz="4800" dirty="0"/>
          </a:p>
        </p:txBody>
      </p:sp>
      <p:pic>
        <p:nvPicPr>
          <p:cNvPr id="9" name="Picture 8">
            <a:extLst>
              <a:ext uri="{FF2B5EF4-FFF2-40B4-BE49-F238E27FC236}">
                <a16:creationId xmlns:a16="http://schemas.microsoft.com/office/drawing/2014/main" id="{1FDBFF01-D5B6-8434-0008-AD825E1597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165" y="3944058"/>
            <a:ext cx="3369019" cy="2490321"/>
          </a:xfrm>
          <a:prstGeom prst="rect">
            <a:avLst/>
          </a:prstGeom>
        </p:spPr>
      </p:pic>
    </p:spTree>
    <p:extLst>
      <p:ext uri="{BB962C8B-B14F-4D97-AF65-F5344CB8AC3E}">
        <p14:creationId xmlns:p14="http://schemas.microsoft.com/office/powerpoint/2010/main" val="178870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F14A03-6670-32F2-7B46-4A391E6D6CB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3820" r="13820"/>
          <a:stretch>
            <a:fillRect/>
          </a:stretch>
        </p:blipFill>
        <p:spPr>
          <a:xfrm>
            <a:off x="6421438" y="557213"/>
            <a:ext cx="5770562" cy="5316537"/>
          </a:xfrm>
        </p:spPr>
      </p:pic>
      <p:sp>
        <p:nvSpPr>
          <p:cNvPr id="3" name="Text Placeholder 2">
            <a:extLst>
              <a:ext uri="{FF2B5EF4-FFF2-40B4-BE49-F238E27FC236}">
                <a16:creationId xmlns:a16="http://schemas.microsoft.com/office/drawing/2014/main" id="{DFC0EC75-0AC4-654F-89A2-6944C89965E0}"/>
              </a:ext>
            </a:extLst>
          </p:cNvPr>
          <p:cNvSpPr>
            <a:spLocks noGrp="1"/>
          </p:cNvSpPr>
          <p:nvPr>
            <p:ph type="body" sz="quarter" idx="27"/>
          </p:nvPr>
        </p:nvSpPr>
        <p:spPr>
          <a:xfrm>
            <a:off x="447067" y="1172817"/>
            <a:ext cx="5784768" cy="4739024"/>
          </a:xfrm>
        </p:spPr>
        <p:txBody>
          <a:bodyPr/>
          <a:lstStyle/>
          <a:p>
            <a:r>
              <a:rPr lang="en-US" dirty="0" err="1">
                <a:solidFill>
                  <a:schemeClr val="tx1"/>
                </a:solidFill>
              </a:rPr>
              <a:t>Pastāv</a:t>
            </a:r>
            <a:r>
              <a:rPr lang="en-US" dirty="0">
                <a:solidFill>
                  <a:schemeClr val="tx1"/>
                </a:solidFill>
              </a:rPr>
              <a:t> </a:t>
            </a:r>
            <a:r>
              <a:rPr lang="en-US" dirty="0" err="1">
                <a:solidFill>
                  <a:schemeClr val="tx1"/>
                </a:solidFill>
              </a:rPr>
              <a:t>divi</a:t>
            </a:r>
            <a:r>
              <a:rPr lang="en-US" dirty="0">
                <a:solidFill>
                  <a:schemeClr val="tx1"/>
                </a:solidFill>
              </a:rPr>
              <a:t> </a:t>
            </a:r>
            <a:r>
              <a:rPr lang="en-US" dirty="0" err="1">
                <a:solidFill>
                  <a:schemeClr val="tx1"/>
                </a:solidFill>
              </a:rPr>
              <a:t>galvenie</a:t>
            </a:r>
            <a:r>
              <a:rPr lang="en-US" dirty="0">
                <a:solidFill>
                  <a:schemeClr val="tx1"/>
                </a:solidFill>
              </a:rPr>
              <a:t> </a:t>
            </a:r>
            <a:r>
              <a:rPr lang="en-US" dirty="0" err="1">
                <a:solidFill>
                  <a:schemeClr val="tx1"/>
                </a:solidFill>
              </a:rPr>
              <a:t>komunikāciajs</a:t>
            </a:r>
            <a:r>
              <a:rPr lang="en-US" dirty="0">
                <a:solidFill>
                  <a:schemeClr val="tx1"/>
                </a:solidFill>
              </a:rPr>
              <a:t> </a:t>
            </a:r>
            <a:r>
              <a:rPr lang="en-US" dirty="0" err="1">
                <a:solidFill>
                  <a:schemeClr val="tx1"/>
                </a:solidFill>
              </a:rPr>
              <a:t>veidi</a:t>
            </a:r>
            <a:r>
              <a:rPr lang="en-US" dirty="0">
                <a:solidFill>
                  <a:schemeClr val="tx1"/>
                </a:solidFill>
              </a:rPr>
              <a:t>. </a:t>
            </a:r>
            <a:r>
              <a:rPr lang="en-US" sz="2400" b="1" dirty="0" err="1">
                <a:solidFill>
                  <a:srgbClr val="00ACA7"/>
                </a:solidFill>
                <a:effectLst/>
              </a:rPr>
              <a:t>Sinhronā</a:t>
            </a:r>
            <a:r>
              <a:rPr lang="en-US" sz="2400" b="1" dirty="0">
                <a:solidFill>
                  <a:srgbClr val="00ACA7"/>
                </a:solidFill>
                <a:effectLst/>
              </a:rPr>
              <a:t> </a:t>
            </a:r>
            <a:r>
              <a:rPr lang="en-US" sz="2400" b="1" dirty="0" err="1">
                <a:solidFill>
                  <a:srgbClr val="00ACA7"/>
                </a:solidFill>
                <a:effectLst/>
              </a:rPr>
              <a:t>komunikācija</a:t>
            </a:r>
            <a:r>
              <a:rPr lang="en-US" sz="2400" b="1" dirty="0">
                <a:solidFill>
                  <a:srgbClr val="00ACA7"/>
                </a:solidFill>
                <a:effectLst/>
              </a:rPr>
              <a:t> </a:t>
            </a:r>
            <a:r>
              <a:rPr lang="en-US" sz="2400" dirty="0" err="1">
                <a:solidFill>
                  <a:schemeClr val="tx1"/>
                </a:solidFill>
                <a:effectLst/>
              </a:rPr>
              <a:t>notiek</a:t>
            </a:r>
            <a:r>
              <a:rPr lang="en-US" sz="2400" dirty="0">
                <a:solidFill>
                  <a:schemeClr val="tx1"/>
                </a:solidFill>
                <a:effectLst/>
              </a:rPr>
              <a:t> </a:t>
            </a:r>
            <a:r>
              <a:rPr lang="en-US" sz="2400" dirty="0" err="1">
                <a:solidFill>
                  <a:schemeClr val="tx1"/>
                </a:solidFill>
                <a:effectLst/>
              </a:rPr>
              <a:t>vienlaicīgi</a:t>
            </a:r>
            <a:r>
              <a:rPr lang="en-US" sz="2400" dirty="0">
                <a:solidFill>
                  <a:schemeClr val="tx1"/>
                </a:solidFill>
                <a:effectLst/>
              </a:rPr>
              <a:t> (</a:t>
            </a:r>
            <a:r>
              <a:rPr lang="en-US" sz="2400" dirty="0" err="1">
                <a:solidFill>
                  <a:schemeClr val="tx1"/>
                </a:solidFill>
                <a:effectLst/>
              </a:rPr>
              <a:t>faktiskajā</a:t>
            </a:r>
            <a:r>
              <a:rPr lang="en-US" sz="2400" dirty="0">
                <a:solidFill>
                  <a:schemeClr val="tx1"/>
                </a:solidFill>
                <a:effectLst/>
              </a:rPr>
              <a:t> </a:t>
            </a:r>
            <a:r>
              <a:rPr lang="en-US" sz="2400" dirty="0" err="1">
                <a:solidFill>
                  <a:schemeClr val="tx1"/>
                </a:solidFill>
                <a:effectLst/>
              </a:rPr>
              <a:t>laikā</a:t>
            </a:r>
            <a:r>
              <a:rPr lang="en-US" sz="2400" dirty="0">
                <a:solidFill>
                  <a:schemeClr val="tx1"/>
                </a:solidFill>
                <a:effectLst/>
              </a:rPr>
              <a:t>)</a:t>
            </a:r>
            <a:r>
              <a:rPr lang="en-US" dirty="0">
                <a:solidFill>
                  <a:schemeClr val="tx1"/>
                </a:solidFill>
              </a:rPr>
              <a:t>, bet </a:t>
            </a:r>
            <a:r>
              <a:rPr lang="en-US" dirty="0" err="1">
                <a:solidFill>
                  <a:schemeClr val="tx1"/>
                </a:solidFill>
              </a:rPr>
              <a:t>vietas</a:t>
            </a:r>
            <a:r>
              <a:rPr lang="en-US" dirty="0">
                <a:solidFill>
                  <a:schemeClr val="tx1"/>
                </a:solidFill>
              </a:rPr>
              <a:t> </a:t>
            </a:r>
            <a:r>
              <a:rPr lang="en-US" dirty="0" err="1">
                <a:solidFill>
                  <a:schemeClr val="tx1"/>
                </a:solidFill>
              </a:rPr>
              <a:t>ir</a:t>
            </a:r>
            <a:r>
              <a:rPr lang="en-US" dirty="0">
                <a:solidFill>
                  <a:schemeClr val="tx1"/>
                </a:solidFill>
              </a:rPr>
              <a:t> </a:t>
            </a:r>
            <a:r>
              <a:rPr lang="en-US" dirty="0" err="1">
                <a:solidFill>
                  <a:schemeClr val="tx1"/>
                </a:solidFill>
              </a:rPr>
              <a:t>atšķirīgas</a:t>
            </a:r>
            <a:r>
              <a:rPr lang="en-US" dirty="0">
                <a:solidFill>
                  <a:schemeClr val="tx1"/>
                </a:solidFill>
              </a:rPr>
              <a:t>.</a:t>
            </a:r>
            <a:r>
              <a:rPr lang="en-US" sz="2400" dirty="0">
                <a:solidFill>
                  <a:schemeClr val="tx1"/>
                </a:solidFill>
                <a:effectLst/>
              </a:rPr>
              <a:t> </a:t>
            </a:r>
            <a:r>
              <a:rPr lang="en-US" dirty="0" err="1">
                <a:solidFill>
                  <a:schemeClr val="tx1"/>
                </a:solidFill>
              </a:rPr>
              <a:t>T</a:t>
            </a:r>
            <a:r>
              <a:rPr lang="en-US" sz="2400" dirty="0" err="1">
                <a:solidFill>
                  <a:schemeClr val="tx1"/>
                </a:solidFill>
                <a:effectLst/>
              </a:rPr>
              <a:t>elefons</a:t>
            </a:r>
            <a:r>
              <a:rPr lang="en-US" sz="2400" dirty="0">
                <a:solidFill>
                  <a:schemeClr val="tx1"/>
                </a:solidFill>
                <a:effectLst/>
              </a:rPr>
              <a:t> </a:t>
            </a:r>
            <a:r>
              <a:rPr lang="en-US" sz="2400" dirty="0" err="1">
                <a:solidFill>
                  <a:schemeClr val="tx1"/>
                </a:solidFill>
                <a:effectLst/>
              </a:rPr>
              <a:t>ir</a:t>
            </a:r>
            <a:r>
              <a:rPr lang="en-US" sz="2400" dirty="0">
                <a:solidFill>
                  <a:schemeClr val="tx1"/>
                </a:solidFill>
                <a:effectLst/>
              </a:rPr>
              <a:t> </a:t>
            </a:r>
            <a:r>
              <a:rPr lang="en-US" sz="2400" dirty="0" err="1">
                <a:solidFill>
                  <a:schemeClr val="tx1"/>
                </a:solidFill>
                <a:effectLst/>
              </a:rPr>
              <a:t>piemērs</a:t>
            </a:r>
            <a:r>
              <a:rPr lang="en-US" sz="2400" dirty="0">
                <a:solidFill>
                  <a:schemeClr val="tx1"/>
                </a:solidFill>
                <a:effectLst/>
              </a:rPr>
              <a:t> </a:t>
            </a:r>
            <a:r>
              <a:rPr lang="en-US" sz="2400" dirty="0" err="1">
                <a:solidFill>
                  <a:schemeClr val="tx1"/>
                </a:solidFill>
                <a:effectLst/>
              </a:rPr>
              <a:t>sinhronai</a:t>
            </a:r>
            <a:r>
              <a:rPr lang="en-US" sz="2400" dirty="0">
                <a:solidFill>
                  <a:schemeClr val="tx1"/>
                </a:solidFill>
                <a:effectLst/>
              </a:rPr>
              <a:t> </a:t>
            </a:r>
            <a:r>
              <a:rPr lang="en-US" sz="2400" dirty="0" err="1">
                <a:solidFill>
                  <a:schemeClr val="tx1"/>
                </a:solidFill>
                <a:effectLst/>
              </a:rPr>
              <a:t>komunikācijai</a:t>
            </a:r>
            <a:r>
              <a:rPr lang="en-US" sz="2400" dirty="0">
                <a:solidFill>
                  <a:schemeClr val="tx1"/>
                </a:solidFill>
                <a:effectLst/>
              </a:rPr>
              <a:t>. Citi </a:t>
            </a:r>
            <a:r>
              <a:rPr lang="en-US" sz="2400" dirty="0" err="1">
                <a:solidFill>
                  <a:schemeClr val="tx1"/>
                </a:solidFill>
                <a:effectLst/>
              </a:rPr>
              <a:t>piemēri</a:t>
            </a:r>
            <a:r>
              <a:rPr lang="en-US" sz="2400" dirty="0">
                <a:solidFill>
                  <a:schemeClr val="tx1"/>
                </a:solidFill>
                <a:effectLst/>
              </a:rPr>
              <a:t> </a:t>
            </a:r>
            <a:r>
              <a:rPr lang="en-US" sz="2400" dirty="0" err="1">
                <a:solidFill>
                  <a:schemeClr val="tx1"/>
                </a:solidFill>
                <a:effectLst/>
              </a:rPr>
              <a:t>ir</a:t>
            </a:r>
            <a:r>
              <a:rPr lang="en-US" sz="2400" dirty="0">
                <a:solidFill>
                  <a:schemeClr val="tx1"/>
                </a:solidFill>
                <a:effectLst/>
              </a:rPr>
              <a:t> </a:t>
            </a:r>
            <a:r>
              <a:rPr lang="en-US" sz="2400" dirty="0" err="1">
                <a:solidFill>
                  <a:schemeClr val="tx1"/>
                </a:solidFill>
                <a:effectLst/>
              </a:rPr>
              <a:t>tērzēšana</a:t>
            </a:r>
            <a:r>
              <a:rPr lang="en-US" sz="2400" dirty="0">
                <a:solidFill>
                  <a:schemeClr val="tx1"/>
                </a:solidFill>
                <a:effectLst/>
              </a:rPr>
              <a:t>, video </a:t>
            </a:r>
            <a:r>
              <a:rPr lang="en-US" sz="2400" dirty="0" err="1">
                <a:solidFill>
                  <a:schemeClr val="tx1"/>
                </a:solidFill>
                <a:effectLst/>
              </a:rPr>
              <a:t>konferences</a:t>
            </a:r>
            <a:r>
              <a:rPr lang="en-US" sz="2400" dirty="0">
                <a:solidFill>
                  <a:schemeClr val="tx1"/>
                </a:solidFill>
                <a:effectLst/>
              </a:rPr>
              <a:t>, Skype, Zoom un </a:t>
            </a:r>
            <a:r>
              <a:rPr lang="en-US" sz="2400" dirty="0" err="1">
                <a:solidFill>
                  <a:schemeClr val="tx1"/>
                </a:solidFill>
                <a:effectLst/>
              </a:rPr>
              <a:t>tiešsaistes</a:t>
            </a:r>
            <a:r>
              <a:rPr lang="en-US" sz="2400" dirty="0">
                <a:solidFill>
                  <a:schemeClr val="tx1"/>
                </a:solidFill>
                <a:effectLst/>
              </a:rPr>
              <a:t> </a:t>
            </a:r>
            <a:r>
              <a:rPr lang="en-US" sz="2400" dirty="0" err="1">
                <a:solidFill>
                  <a:schemeClr val="tx1"/>
                </a:solidFill>
                <a:effectLst/>
              </a:rPr>
              <a:t>tāfele</a:t>
            </a:r>
            <a:r>
              <a:rPr lang="en-US" sz="2400" dirty="0">
                <a:solidFill>
                  <a:schemeClr val="tx1"/>
                </a:solidFill>
                <a:effectLst/>
              </a:rPr>
              <a:t>. </a:t>
            </a:r>
            <a:r>
              <a:rPr lang="en-US" sz="2400" dirty="0" err="1">
                <a:solidFill>
                  <a:schemeClr val="tx1"/>
                </a:solidFill>
                <a:effectLst/>
              </a:rPr>
              <a:t>Iespējams</a:t>
            </a:r>
            <a:r>
              <a:rPr lang="en-US" sz="2400" dirty="0">
                <a:solidFill>
                  <a:schemeClr val="tx1"/>
                </a:solidFill>
                <a:effectLst/>
              </a:rPr>
              <a:t>, </a:t>
            </a:r>
            <a:r>
              <a:rPr lang="en-US" sz="2400" dirty="0" err="1">
                <a:solidFill>
                  <a:schemeClr val="tx1"/>
                </a:solidFill>
                <a:effectLst/>
              </a:rPr>
              <a:t>ka</a:t>
            </a:r>
            <a:r>
              <a:rPr lang="en-US" sz="2400" dirty="0">
                <a:solidFill>
                  <a:schemeClr val="tx1"/>
                </a:solidFill>
                <a:effectLst/>
              </a:rPr>
              <a:t> </a:t>
            </a:r>
            <a:r>
              <a:rPr lang="en-US" sz="2400" dirty="0" err="1">
                <a:solidFill>
                  <a:schemeClr val="tx1"/>
                </a:solidFill>
                <a:effectLst/>
              </a:rPr>
              <a:t>jūs</a:t>
            </a:r>
            <a:r>
              <a:rPr lang="en-US" sz="2400" dirty="0">
                <a:solidFill>
                  <a:schemeClr val="tx1"/>
                </a:solidFill>
                <a:effectLst/>
              </a:rPr>
              <a:t> </a:t>
            </a:r>
            <a:r>
              <a:rPr lang="en-US" sz="2400" dirty="0" err="1">
                <a:solidFill>
                  <a:schemeClr val="tx1"/>
                </a:solidFill>
                <a:effectLst/>
              </a:rPr>
              <a:t>esiet</a:t>
            </a:r>
            <a:r>
              <a:rPr lang="en-US" sz="2400" dirty="0">
                <a:solidFill>
                  <a:schemeClr val="tx1"/>
                </a:solidFill>
                <a:effectLst/>
              </a:rPr>
              <a:t> </a:t>
            </a:r>
            <a:r>
              <a:rPr lang="en-US" sz="2400" dirty="0" err="1">
                <a:solidFill>
                  <a:schemeClr val="tx1"/>
                </a:solidFill>
                <a:effectLst/>
              </a:rPr>
              <a:t>pieraduši</a:t>
            </a:r>
            <a:r>
              <a:rPr lang="en-US" sz="2400" dirty="0">
                <a:solidFill>
                  <a:schemeClr val="tx1"/>
                </a:solidFill>
                <a:effectLst/>
              </a:rPr>
              <a:t> </a:t>
            </a:r>
            <a:r>
              <a:rPr lang="en-US" sz="2400" dirty="0" err="1">
                <a:solidFill>
                  <a:schemeClr val="tx1"/>
                </a:solidFill>
                <a:effectLst/>
              </a:rPr>
              <a:t>lietot</a:t>
            </a:r>
            <a:r>
              <a:rPr lang="en-US" sz="2400" dirty="0">
                <a:solidFill>
                  <a:schemeClr val="tx1"/>
                </a:solidFill>
                <a:effectLst/>
              </a:rPr>
              <a:t> </a:t>
            </a:r>
            <a:r>
              <a:rPr lang="en-US" sz="2400" dirty="0" err="1">
                <a:solidFill>
                  <a:schemeClr val="tx1"/>
                </a:solidFill>
                <a:effectLst/>
              </a:rPr>
              <a:t>dažus</a:t>
            </a:r>
            <a:r>
              <a:rPr lang="en-US" sz="2400" dirty="0">
                <a:solidFill>
                  <a:schemeClr val="tx1"/>
                </a:solidFill>
                <a:effectLst/>
              </a:rPr>
              <a:t> no </a:t>
            </a:r>
            <a:r>
              <a:rPr lang="en-US" sz="2400" dirty="0" err="1">
                <a:solidFill>
                  <a:schemeClr val="tx1"/>
                </a:solidFill>
                <a:effectLst/>
              </a:rPr>
              <a:t>šiem</a:t>
            </a:r>
            <a:r>
              <a:rPr lang="en-US" sz="2400" dirty="0">
                <a:solidFill>
                  <a:schemeClr val="tx1"/>
                </a:solidFill>
                <a:effectLst/>
              </a:rPr>
              <a:t> </a:t>
            </a:r>
            <a:r>
              <a:rPr lang="en-US" sz="2400" dirty="0" err="1">
                <a:solidFill>
                  <a:schemeClr val="tx1"/>
                </a:solidFill>
                <a:effectLst/>
              </a:rPr>
              <a:t>rīkiem</a:t>
            </a:r>
            <a:r>
              <a:rPr lang="en-US" sz="2400" dirty="0">
                <a:solidFill>
                  <a:schemeClr val="tx1"/>
                </a:solidFill>
                <a:effectLst/>
              </a:rPr>
              <a:t> </a:t>
            </a:r>
            <a:r>
              <a:rPr lang="en-US" sz="2400" dirty="0" err="1">
                <a:solidFill>
                  <a:schemeClr val="tx1"/>
                </a:solidFill>
                <a:effectLst/>
              </a:rPr>
              <a:t>ar</a:t>
            </a:r>
            <a:r>
              <a:rPr lang="en-US" sz="2400" dirty="0">
                <a:solidFill>
                  <a:schemeClr val="tx1"/>
                </a:solidFill>
                <a:effectLst/>
              </a:rPr>
              <a:t> </a:t>
            </a:r>
            <a:r>
              <a:rPr lang="en-US" sz="2400" dirty="0" err="1">
                <a:solidFill>
                  <a:schemeClr val="tx1"/>
                </a:solidFill>
                <a:effectLst/>
              </a:rPr>
              <a:t>saviem</a:t>
            </a:r>
            <a:r>
              <a:rPr lang="en-US" sz="2400" dirty="0">
                <a:solidFill>
                  <a:schemeClr val="tx1"/>
                </a:solidFill>
                <a:effectLst/>
              </a:rPr>
              <a:t> </a:t>
            </a:r>
            <a:r>
              <a:rPr lang="en-US" sz="2400" dirty="0" err="1">
                <a:solidFill>
                  <a:schemeClr val="tx1"/>
                </a:solidFill>
                <a:effectLst/>
              </a:rPr>
              <a:t>draugiem</a:t>
            </a:r>
            <a:r>
              <a:rPr lang="en-US" sz="2400" dirty="0">
                <a:solidFill>
                  <a:schemeClr val="tx1"/>
                </a:solidFill>
                <a:effectLst/>
              </a:rPr>
              <a:t> un </a:t>
            </a:r>
            <a:r>
              <a:rPr lang="en-US" sz="2400" dirty="0" err="1">
                <a:solidFill>
                  <a:schemeClr val="tx1"/>
                </a:solidFill>
                <a:effectLst/>
              </a:rPr>
              <a:t>ģimeni</a:t>
            </a:r>
            <a:r>
              <a:rPr lang="en-US" sz="2400" dirty="0">
                <a:solidFill>
                  <a:schemeClr val="tx1"/>
                </a:solidFill>
                <a:effectLst/>
              </a:rPr>
              <a:t> ne </a:t>
            </a:r>
            <a:r>
              <a:rPr lang="en-US" sz="2400" dirty="0" err="1">
                <a:solidFill>
                  <a:schemeClr val="tx1"/>
                </a:solidFill>
                <a:effectLst/>
              </a:rPr>
              <a:t>tikai</a:t>
            </a:r>
            <a:r>
              <a:rPr lang="en-US" sz="2400" dirty="0">
                <a:solidFill>
                  <a:schemeClr val="tx1"/>
                </a:solidFill>
                <a:effectLst/>
              </a:rPr>
              <a:t> </a:t>
            </a:r>
            <a:r>
              <a:rPr lang="en-US" sz="2400" dirty="0" err="1">
                <a:solidFill>
                  <a:schemeClr val="tx1"/>
                </a:solidFill>
                <a:effectLst/>
              </a:rPr>
              <a:t>izglītības</a:t>
            </a:r>
            <a:r>
              <a:rPr lang="en-US" sz="2400" dirty="0">
                <a:solidFill>
                  <a:schemeClr val="tx1"/>
                </a:solidFill>
                <a:effectLst/>
              </a:rPr>
              <a:t> </a:t>
            </a:r>
            <a:r>
              <a:rPr lang="en-US" sz="2400" dirty="0" err="1">
                <a:solidFill>
                  <a:schemeClr val="tx1"/>
                </a:solidFill>
                <a:effectLst/>
              </a:rPr>
              <a:t>vidē</a:t>
            </a:r>
            <a:r>
              <a:rPr lang="en-US" sz="2400" dirty="0">
                <a:solidFill>
                  <a:schemeClr val="tx1"/>
                </a:solidFill>
                <a:effectLst/>
              </a:rPr>
              <a:t>.</a:t>
            </a:r>
            <a:r>
              <a:rPr lang="en-US" sz="2400" dirty="0">
                <a:effectLst/>
              </a:rPr>
              <a:t> </a:t>
            </a:r>
          </a:p>
          <a:p>
            <a:r>
              <a:rPr lang="en-US" dirty="0" err="1">
                <a:solidFill>
                  <a:schemeClr val="tx1"/>
                </a:solidFill>
              </a:rPr>
              <a:t>Parasti</a:t>
            </a:r>
            <a:r>
              <a:rPr lang="en-US" dirty="0">
                <a:solidFill>
                  <a:schemeClr val="tx1"/>
                </a:solidFill>
              </a:rPr>
              <a:t> </a:t>
            </a:r>
            <a:r>
              <a:rPr lang="en-US" dirty="0" err="1">
                <a:solidFill>
                  <a:schemeClr val="tx1"/>
                </a:solidFill>
              </a:rPr>
              <a:t>šāds</a:t>
            </a:r>
            <a:r>
              <a:rPr lang="en-US" dirty="0">
                <a:solidFill>
                  <a:schemeClr val="tx1"/>
                </a:solidFill>
              </a:rPr>
              <a:t> </a:t>
            </a:r>
            <a:r>
              <a:rPr lang="en-US" dirty="0" err="1">
                <a:solidFill>
                  <a:schemeClr val="tx1"/>
                </a:solidFill>
              </a:rPr>
              <a:t>komunikācijas</a:t>
            </a:r>
            <a:r>
              <a:rPr lang="en-US" dirty="0">
                <a:solidFill>
                  <a:schemeClr val="tx1"/>
                </a:solidFill>
              </a:rPr>
              <a:t> </a:t>
            </a:r>
            <a:r>
              <a:rPr lang="en-US" dirty="0" err="1">
                <a:solidFill>
                  <a:schemeClr val="tx1"/>
                </a:solidFill>
              </a:rPr>
              <a:t>veids</a:t>
            </a:r>
            <a:r>
              <a:rPr lang="en-US" dirty="0">
                <a:solidFill>
                  <a:schemeClr val="tx1"/>
                </a:solidFill>
              </a:rPr>
              <a:t> </a:t>
            </a:r>
            <a:r>
              <a:rPr lang="en-US" dirty="0" err="1">
                <a:solidFill>
                  <a:schemeClr val="tx1"/>
                </a:solidFill>
              </a:rPr>
              <a:t>prasa</a:t>
            </a:r>
            <a:r>
              <a:rPr lang="en-US" dirty="0">
                <a:solidFill>
                  <a:schemeClr val="tx1"/>
                </a:solidFill>
              </a:rPr>
              <a:t> </a:t>
            </a:r>
            <a:r>
              <a:rPr lang="en-US" dirty="0" err="1">
                <a:solidFill>
                  <a:schemeClr val="tx1"/>
                </a:solidFill>
              </a:rPr>
              <a:t>iepriekšēju</a:t>
            </a:r>
            <a:r>
              <a:rPr lang="en-US" dirty="0">
                <a:solidFill>
                  <a:schemeClr val="tx1"/>
                </a:solidFill>
              </a:rPr>
              <a:t> </a:t>
            </a:r>
            <a:r>
              <a:rPr lang="en-US" dirty="0" err="1">
                <a:solidFill>
                  <a:schemeClr val="tx1"/>
                </a:solidFill>
              </a:rPr>
              <a:t>norunāšanu</a:t>
            </a:r>
            <a:r>
              <a:rPr lang="en-US" dirty="0">
                <a:solidFill>
                  <a:schemeClr val="tx1"/>
                </a:solidFill>
              </a:rPr>
              <a:t>, un </a:t>
            </a:r>
            <a:r>
              <a:rPr lang="en-US" dirty="0" err="1">
                <a:solidFill>
                  <a:schemeClr val="tx1"/>
                </a:solidFill>
              </a:rPr>
              <a:t>tas</a:t>
            </a:r>
            <a:r>
              <a:rPr lang="en-US" dirty="0">
                <a:solidFill>
                  <a:schemeClr val="tx1"/>
                </a:solidFill>
              </a:rPr>
              <a:t> </a:t>
            </a:r>
            <a:r>
              <a:rPr lang="en-US" dirty="0" err="1">
                <a:solidFill>
                  <a:schemeClr val="tx1"/>
                </a:solidFill>
              </a:rPr>
              <a:t>nav</a:t>
            </a:r>
            <a:r>
              <a:rPr lang="en-US" dirty="0">
                <a:solidFill>
                  <a:schemeClr val="tx1"/>
                </a:solidFill>
              </a:rPr>
              <a:t> </a:t>
            </a:r>
            <a:r>
              <a:rPr lang="en-US" dirty="0" err="1">
                <a:solidFill>
                  <a:schemeClr val="tx1"/>
                </a:solidFill>
              </a:rPr>
              <a:t>spontāns</a:t>
            </a:r>
            <a:r>
              <a:rPr lang="en-US" dirty="0">
                <a:solidFill>
                  <a:schemeClr val="tx1"/>
                </a:solidFill>
              </a:rPr>
              <a:t>. </a:t>
            </a:r>
            <a:r>
              <a:rPr lang="en-US" dirty="0" err="1">
                <a:solidFill>
                  <a:schemeClr val="tx1"/>
                </a:solidFill>
              </a:rPr>
              <a:t>Piemēram</a:t>
            </a:r>
            <a:r>
              <a:rPr lang="en-US" dirty="0">
                <a:solidFill>
                  <a:schemeClr val="tx1"/>
                </a:solidFill>
              </a:rPr>
              <a:t>, </a:t>
            </a:r>
            <a:r>
              <a:rPr lang="en-US" dirty="0" err="1">
                <a:solidFill>
                  <a:schemeClr val="tx1"/>
                </a:solidFill>
              </a:rPr>
              <a:t>jūs</a:t>
            </a:r>
            <a:r>
              <a:rPr lang="en-US" dirty="0">
                <a:solidFill>
                  <a:schemeClr val="tx1"/>
                </a:solidFill>
              </a:rPr>
              <a:t> </a:t>
            </a:r>
            <a:r>
              <a:rPr lang="en-US" dirty="0" err="1">
                <a:solidFill>
                  <a:schemeClr val="tx1"/>
                </a:solidFill>
              </a:rPr>
              <a:t>vienosieties</a:t>
            </a:r>
            <a:r>
              <a:rPr lang="en-US" dirty="0">
                <a:solidFill>
                  <a:schemeClr val="tx1"/>
                </a:solidFill>
              </a:rPr>
              <a:t> par </a:t>
            </a:r>
            <a:r>
              <a:rPr lang="en-US" dirty="0" err="1">
                <a:solidFill>
                  <a:schemeClr val="tx1"/>
                </a:solidFill>
              </a:rPr>
              <a:t>laiku</a:t>
            </a:r>
            <a:r>
              <a:rPr lang="en-US" dirty="0">
                <a:solidFill>
                  <a:schemeClr val="tx1"/>
                </a:solidFill>
              </a:rPr>
              <a:t>, </a:t>
            </a:r>
            <a:r>
              <a:rPr lang="en-US" dirty="0" err="1">
                <a:solidFill>
                  <a:schemeClr val="tx1"/>
                </a:solidFill>
              </a:rPr>
              <a:t>ja</a:t>
            </a:r>
            <a:r>
              <a:rPr lang="en-US" dirty="0">
                <a:solidFill>
                  <a:schemeClr val="tx1"/>
                </a:solidFill>
              </a:rPr>
              <a:t> </a:t>
            </a:r>
            <a:r>
              <a:rPr lang="en-US" dirty="0" err="1">
                <a:solidFill>
                  <a:schemeClr val="tx1"/>
                </a:solidFill>
              </a:rPr>
              <a:t>jums</a:t>
            </a:r>
            <a:r>
              <a:rPr lang="en-US" dirty="0">
                <a:solidFill>
                  <a:schemeClr val="tx1"/>
                </a:solidFill>
              </a:rPr>
              <a:t> </a:t>
            </a:r>
            <a:r>
              <a:rPr lang="en-US" dirty="0" err="1">
                <a:solidFill>
                  <a:schemeClr val="tx1"/>
                </a:solidFill>
              </a:rPr>
              <a:t>būs</a:t>
            </a:r>
            <a:r>
              <a:rPr lang="en-US" dirty="0">
                <a:solidFill>
                  <a:schemeClr val="tx1"/>
                </a:solidFill>
              </a:rPr>
              <a:t> </a:t>
            </a:r>
            <a:r>
              <a:rPr lang="en-US" dirty="0" err="1">
                <a:solidFill>
                  <a:schemeClr val="tx1"/>
                </a:solidFill>
              </a:rPr>
              <a:t>darba</a:t>
            </a:r>
            <a:r>
              <a:rPr lang="en-US" dirty="0">
                <a:solidFill>
                  <a:schemeClr val="tx1"/>
                </a:solidFill>
              </a:rPr>
              <a:t> </a:t>
            </a:r>
            <a:r>
              <a:rPr lang="en-US" dirty="0" err="1">
                <a:solidFill>
                  <a:schemeClr val="tx1"/>
                </a:solidFill>
              </a:rPr>
              <a:t>intervija</a:t>
            </a:r>
            <a:r>
              <a:rPr lang="en-US" dirty="0">
                <a:solidFill>
                  <a:schemeClr val="tx1"/>
                </a:solidFill>
              </a:rPr>
              <a:t> </a:t>
            </a:r>
            <a:r>
              <a:rPr lang="en-US" dirty="0" err="1">
                <a:solidFill>
                  <a:schemeClr val="tx1"/>
                </a:solidFill>
              </a:rPr>
              <a:t>Zūmā</a:t>
            </a:r>
            <a:r>
              <a:rPr lang="en-US" dirty="0">
                <a:solidFill>
                  <a:schemeClr val="tx1"/>
                </a:solidFill>
              </a:rPr>
              <a:t> (Zoom).</a:t>
            </a:r>
            <a:endParaRPr lang="x-none" dirty="0">
              <a:solidFill>
                <a:schemeClr val="tx1"/>
              </a:solidFill>
            </a:endParaRPr>
          </a:p>
        </p:txBody>
      </p:sp>
      <p:sp>
        <p:nvSpPr>
          <p:cNvPr id="4" name="Text Placeholder 3">
            <a:extLst>
              <a:ext uri="{FF2B5EF4-FFF2-40B4-BE49-F238E27FC236}">
                <a16:creationId xmlns:a16="http://schemas.microsoft.com/office/drawing/2014/main" id="{3EDBFC09-B9C7-894B-B17D-930881A48D69}"/>
              </a:ext>
            </a:extLst>
          </p:cNvPr>
          <p:cNvSpPr>
            <a:spLocks noGrp="1"/>
          </p:cNvSpPr>
          <p:nvPr>
            <p:ph type="body" sz="quarter" idx="18"/>
          </p:nvPr>
        </p:nvSpPr>
        <p:spPr>
          <a:xfrm>
            <a:off x="447066" y="309491"/>
            <a:ext cx="5648934" cy="763935"/>
          </a:xfrm>
        </p:spPr>
        <p:txBody>
          <a:bodyPr/>
          <a:lstStyle/>
          <a:p>
            <a:r>
              <a:rPr lang="en-US" dirty="0" err="1"/>
              <a:t>Komunikācijas</a:t>
            </a:r>
            <a:r>
              <a:rPr lang="en-US" dirty="0"/>
              <a:t> </a:t>
            </a:r>
            <a:r>
              <a:rPr lang="en-US" dirty="0" err="1"/>
              <a:t>veidi</a:t>
            </a:r>
            <a:endParaRPr lang="x-none" dirty="0"/>
          </a:p>
        </p:txBody>
      </p:sp>
    </p:spTree>
    <p:extLst>
      <p:ext uri="{BB962C8B-B14F-4D97-AF65-F5344CB8AC3E}">
        <p14:creationId xmlns:p14="http://schemas.microsoft.com/office/powerpoint/2010/main" val="312668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5B6092B-0A9B-5D2E-6620-264BBA18AD5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842" b="842"/>
          <a:stretch>
            <a:fillRect/>
          </a:stretch>
        </p:blipFill>
        <p:spPr>
          <a:xfrm>
            <a:off x="6420970" y="1657350"/>
            <a:ext cx="5773170" cy="4256713"/>
          </a:xfrm>
        </p:spPr>
      </p:pic>
      <p:sp>
        <p:nvSpPr>
          <p:cNvPr id="3" name="Text Placeholder 2">
            <a:extLst>
              <a:ext uri="{FF2B5EF4-FFF2-40B4-BE49-F238E27FC236}">
                <a16:creationId xmlns:a16="http://schemas.microsoft.com/office/drawing/2014/main" id="{32EB6ED7-3A05-2C48-9A52-EA72CCCC7356}"/>
              </a:ext>
            </a:extLst>
          </p:cNvPr>
          <p:cNvSpPr>
            <a:spLocks noGrp="1"/>
          </p:cNvSpPr>
          <p:nvPr>
            <p:ph type="body" sz="quarter" idx="27"/>
          </p:nvPr>
        </p:nvSpPr>
        <p:spPr>
          <a:xfrm>
            <a:off x="447066" y="1209180"/>
            <a:ext cx="5436899" cy="4591801"/>
          </a:xfrm>
        </p:spPr>
        <p:txBody>
          <a:bodyPr/>
          <a:lstStyle/>
          <a:p>
            <a:r>
              <a:rPr lang="en-US" dirty="0" err="1"/>
              <a:t>Kad</a:t>
            </a:r>
            <a:r>
              <a:rPr lang="en-US" dirty="0"/>
              <a:t> </a:t>
            </a:r>
            <a:r>
              <a:rPr lang="en-US" dirty="0" err="1"/>
              <a:t>jūs</a:t>
            </a:r>
            <a:r>
              <a:rPr lang="en-US" dirty="0"/>
              <a:t> </a:t>
            </a:r>
            <a:r>
              <a:rPr lang="en-US" dirty="0" err="1"/>
              <a:t>ar</a:t>
            </a:r>
            <a:r>
              <a:rPr lang="en-US" dirty="0"/>
              <a:t> </a:t>
            </a:r>
            <a:r>
              <a:rPr lang="en-US" dirty="0" err="1"/>
              <a:t>citiem</a:t>
            </a:r>
            <a:r>
              <a:rPr lang="en-US" dirty="0"/>
              <a:t> </a:t>
            </a:r>
            <a:r>
              <a:rPr lang="en-US" dirty="0" err="1"/>
              <a:t>komunicējiet</a:t>
            </a:r>
            <a:r>
              <a:rPr lang="en-US" dirty="0"/>
              <a:t> </a:t>
            </a:r>
            <a:r>
              <a:rPr lang="en-US" dirty="0" err="1"/>
              <a:t>atšķirīgā</a:t>
            </a:r>
            <a:r>
              <a:rPr lang="en-US" dirty="0"/>
              <a:t> </a:t>
            </a:r>
            <a:r>
              <a:rPr lang="en-US" dirty="0" err="1"/>
              <a:t>laikā</a:t>
            </a:r>
            <a:r>
              <a:rPr lang="en-US" dirty="0"/>
              <a:t> un </a:t>
            </a:r>
            <a:r>
              <a:rPr lang="en-US" dirty="0" err="1"/>
              <a:t>vietā</a:t>
            </a:r>
            <a:r>
              <a:rPr lang="en-US" dirty="0"/>
              <a:t>, </a:t>
            </a:r>
            <a:r>
              <a:rPr lang="en-US" dirty="0" err="1"/>
              <a:t>kas</a:t>
            </a:r>
            <a:r>
              <a:rPr lang="en-US" dirty="0"/>
              <a:t> </a:t>
            </a:r>
            <a:r>
              <a:rPr lang="en-US" dirty="0" err="1"/>
              <a:t>parasti</a:t>
            </a:r>
            <a:r>
              <a:rPr lang="en-US" dirty="0"/>
              <a:t> </a:t>
            </a:r>
            <a:r>
              <a:rPr lang="en-US" dirty="0" err="1"/>
              <a:t>ir</a:t>
            </a:r>
            <a:r>
              <a:rPr lang="en-US" dirty="0"/>
              <a:t> </a:t>
            </a:r>
            <a:r>
              <a:rPr lang="en-US" dirty="0" err="1"/>
              <a:t>jums</a:t>
            </a:r>
            <a:r>
              <a:rPr lang="en-US" dirty="0"/>
              <a:t> </a:t>
            </a:r>
            <a:r>
              <a:rPr lang="en-US" dirty="0" err="1"/>
              <a:t>ērtāks</a:t>
            </a:r>
            <a:r>
              <a:rPr lang="en-US" dirty="0"/>
              <a:t> </a:t>
            </a:r>
            <a:r>
              <a:rPr lang="en-US" dirty="0" err="1"/>
              <a:t>nekā</a:t>
            </a:r>
            <a:r>
              <a:rPr lang="en-US" dirty="0"/>
              <a:t> </a:t>
            </a:r>
            <a:r>
              <a:rPr lang="en-US" dirty="0" err="1"/>
              <a:t>tas</a:t>
            </a:r>
            <a:r>
              <a:rPr lang="en-US" dirty="0"/>
              <a:t>, </a:t>
            </a:r>
            <a:r>
              <a:rPr lang="en-US" dirty="0" err="1"/>
              <a:t>kurā</a:t>
            </a:r>
            <a:r>
              <a:rPr lang="en-US" dirty="0"/>
              <a:t> </a:t>
            </a:r>
            <a:r>
              <a:rPr lang="en-US" dirty="0" err="1"/>
              <a:t>komunikācija</a:t>
            </a:r>
            <a:r>
              <a:rPr lang="en-US" dirty="0"/>
              <a:t> </a:t>
            </a:r>
            <a:r>
              <a:rPr lang="en-US" dirty="0" err="1"/>
              <a:t>notiek</a:t>
            </a:r>
            <a:r>
              <a:rPr lang="en-US" dirty="0"/>
              <a:t>, </a:t>
            </a:r>
            <a:r>
              <a:rPr lang="en-US" dirty="0" err="1"/>
              <a:t>tāds</a:t>
            </a:r>
            <a:r>
              <a:rPr lang="en-US" dirty="0"/>
              <a:t> </a:t>
            </a:r>
            <a:r>
              <a:rPr lang="en-US" dirty="0" err="1"/>
              <a:t>veids</a:t>
            </a:r>
            <a:r>
              <a:rPr lang="en-US" dirty="0"/>
              <a:t> </a:t>
            </a:r>
            <a:r>
              <a:rPr lang="en-US" dirty="0" err="1"/>
              <a:t>tiek</a:t>
            </a:r>
            <a:r>
              <a:rPr lang="en-US" dirty="0"/>
              <a:t> </a:t>
            </a:r>
            <a:r>
              <a:rPr lang="en-US" dirty="0" err="1"/>
              <a:t>saukts</a:t>
            </a:r>
            <a:r>
              <a:rPr lang="en-US" dirty="0"/>
              <a:t> par </a:t>
            </a:r>
            <a:r>
              <a:rPr lang="en-US" b="1" dirty="0" err="1">
                <a:solidFill>
                  <a:srgbClr val="2BBCAD"/>
                </a:solidFill>
              </a:rPr>
              <a:t>Asinhronu</a:t>
            </a:r>
            <a:r>
              <a:rPr lang="en-US" b="1" dirty="0">
                <a:solidFill>
                  <a:srgbClr val="2BBCAD"/>
                </a:solidFill>
              </a:rPr>
              <a:t> </a:t>
            </a:r>
            <a:r>
              <a:rPr lang="en-US" b="1" dirty="0" err="1">
                <a:solidFill>
                  <a:srgbClr val="2BBCAD"/>
                </a:solidFill>
              </a:rPr>
              <a:t>komunikāciju</a:t>
            </a:r>
            <a:r>
              <a:rPr lang="en-US" dirty="0"/>
              <a:t>. </a:t>
            </a:r>
          </a:p>
          <a:p>
            <a:r>
              <a:rPr lang="en-US" dirty="0" err="1"/>
              <a:t>Asinhronas</a:t>
            </a:r>
            <a:r>
              <a:rPr lang="en-US" dirty="0"/>
              <a:t> </a:t>
            </a:r>
            <a:r>
              <a:rPr lang="en-US" dirty="0" err="1"/>
              <a:t>aktivitātes</a:t>
            </a:r>
            <a:r>
              <a:rPr lang="en-US" dirty="0"/>
              <a:t> </a:t>
            </a:r>
            <a:r>
              <a:rPr lang="en-US" dirty="0" err="1"/>
              <a:t>ļauj</a:t>
            </a:r>
            <a:r>
              <a:rPr lang="en-US" dirty="0"/>
              <a:t> </a:t>
            </a:r>
            <a:r>
              <a:rPr lang="en-US" dirty="0" err="1"/>
              <a:t>sadzirdēt</a:t>
            </a:r>
            <a:r>
              <a:rPr lang="en-US" dirty="0"/>
              <a:t> </a:t>
            </a:r>
            <a:r>
              <a:rPr lang="en-US" dirty="0" err="1"/>
              <a:t>katru</a:t>
            </a:r>
            <a:r>
              <a:rPr lang="en-US" dirty="0"/>
              <a:t> </a:t>
            </a:r>
            <a:r>
              <a:rPr lang="en-US" dirty="0" err="1"/>
              <a:t>balsi</a:t>
            </a:r>
            <a:r>
              <a:rPr lang="en-US" dirty="0"/>
              <a:t>, </a:t>
            </a:r>
            <a:r>
              <a:rPr lang="en-US" dirty="0" err="1"/>
              <a:t>darbojoties</a:t>
            </a:r>
            <a:r>
              <a:rPr lang="en-US" dirty="0"/>
              <a:t> </a:t>
            </a:r>
            <a:r>
              <a:rPr lang="en-US" dirty="0" err="1"/>
              <a:t>gan</a:t>
            </a:r>
            <a:r>
              <a:rPr lang="en-US" dirty="0"/>
              <a:t> </a:t>
            </a:r>
            <a:r>
              <a:rPr lang="en-US" dirty="0" err="1"/>
              <a:t>mazā</a:t>
            </a:r>
            <a:r>
              <a:rPr lang="en-US" dirty="0"/>
              <a:t>, </a:t>
            </a:r>
            <a:r>
              <a:rPr lang="en-US" dirty="0" err="1"/>
              <a:t>gan</a:t>
            </a:r>
            <a:r>
              <a:rPr lang="en-US" dirty="0"/>
              <a:t> </a:t>
            </a:r>
            <a:r>
              <a:rPr lang="en-US" dirty="0" err="1"/>
              <a:t>lielā</a:t>
            </a:r>
            <a:r>
              <a:rPr lang="en-US" dirty="0"/>
              <a:t> </a:t>
            </a:r>
            <a:r>
              <a:rPr lang="en-US" dirty="0" err="1"/>
              <a:t>grupā</a:t>
            </a:r>
            <a:r>
              <a:rPr lang="en-US" dirty="0"/>
              <a:t>. </a:t>
            </a:r>
          </a:p>
          <a:p>
            <a:r>
              <a:rPr lang="en-US" dirty="0" err="1"/>
              <a:t>Rīki</a:t>
            </a:r>
            <a:r>
              <a:rPr lang="en-US" dirty="0"/>
              <a:t>, </a:t>
            </a:r>
            <a:r>
              <a:rPr lang="en-US" dirty="0" err="1"/>
              <a:t>kurus</a:t>
            </a:r>
            <a:r>
              <a:rPr lang="en-US" dirty="0"/>
              <a:t> </a:t>
            </a:r>
            <a:r>
              <a:rPr lang="en-US" dirty="0" err="1"/>
              <a:t>jūs</a:t>
            </a:r>
            <a:r>
              <a:rPr lang="en-US" dirty="0"/>
              <a:t> </a:t>
            </a:r>
            <a:r>
              <a:rPr lang="en-US" dirty="0" err="1"/>
              <a:t>variet</a:t>
            </a:r>
            <a:r>
              <a:rPr lang="en-US" dirty="0"/>
              <a:t> </a:t>
            </a:r>
            <a:r>
              <a:rPr lang="en-US" dirty="0" err="1"/>
              <a:t>lietot</a:t>
            </a:r>
            <a:r>
              <a:rPr lang="en-US" dirty="0"/>
              <a:t> </a:t>
            </a:r>
            <a:r>
              <a:rPr lang="en-US" dirty="0" err="1"/>
              <a:t>asinhronai</a:t>
            </a:r>
            <a:r>
              <a:rPr lang="en-US" dirty="0"/>
              <a:t> </a:t>
            </a:r>
            <a:r>
              <a:rPr lang="en-US" dirty="0" err="1"/>
              <a:t>komunikācijai</a:t>
            </a:r>
            <a:r>
              <a:rPr lang="en-US" dirty="0"/>
              <a:t>, </a:t>
            </a:r>
            <a:r>
              <a:rPr lang="en-US" dirty="0" err="1"/>
              <a:t>var</a:t>
            </a:r>
            <a:r>
              <a:rPr lang="en-US" dirty="0"/>
              <a:t> </a:t>
            </a:r>
            <a:r>
              <a:rPr lang="en-US" dirty="0" err="1"/>
              <a:t>ietvert</a:t>
            </a:r>
            <a:r>
              <a:rPr lang="en-US" dirty="0"/>
              <a:t> e-</a:t>
            </a:r>
            <a:r>
              <a:rPr lang="en-US" dirty="0" err="1"/>
              <a:t>pastu</a:t>
            </a:r>
            <a:r>
              <a:rPr lang="en-US" dirty="0"/>
              <a:t> un </a:t>
            </a:r>
            <a:r>
              <a:rPr lang="en-US" dirty="0" err="1"/>
              <a:t>diskusiju</a:t>
            </a:r>
            <a:r>
              <a:rPr lang="en-US" dirty="0"/>
              <a:t> </a:t>
            </a:r>
            <a:r>
              <a:rPr lang="en-US" dirty="0" err="1"/>
              <a:t>forumus</a:t>
            </a:r>
            <a:r>
              <a:rPr lang="en-US" dirty="0"/>
              <a:t>. </a:t>
            </a:r>
            <a:r>
              <a:rPr lang="en-US" dirty="0" err="1"/>
              <a:t>Jūs</a:t>
            </a:r>
            <a:r>
              <a:rPr lang="en-US" dirty="0"/>
              <a:t> </a:t>
            </a:r>
            <a:r>
              <a:rPr lang="en-US" dirty="0" err="1"/>
              <a:t>variet</a:t>
            </a:r>
            <a:r>
              <a:rPr lang="en-US" dirty="0"/>
              <a:t> </a:t>
            </a:r>
            <a:r>
              <a:rPr lang="en-US" dirty="0" err="1"/>
              <a:t>arī</a:t>
            </a:r>
            <a:r>
              <a:rPr lang="en-US" dirty="0"/>
              <a:t> </a:t>
            </a:r>
            <a:r>
              <a:rPr lang="en-US" dirty="0" err="1"/>
              <a:t>lietot</a:t>
            </a:r>
            <a:r>
              <a:rPr lang="en-US" dirty="0"/>
              <a:t> </a:t>
            </a:r>
            <a:r>
              <a:rPr lang="en-US" dirty="0" err="1"/>
              <a:t>sociālo</a:t>
            </a:r>
            <a:r>
              <a:rPr lang="en-US" dirty="0"/>
              <a:t> </a:t>
            </a:r>
            <a:r>
              <a:rPr lang="en-US" dirty="0" err="1"/>
              <a:t>mediju</a:t>
            </a:r>
            <a:r>
              <a:rPr lang="en-US" dirty="0"/>
              <a:t> </a:t>
            </a:r>
            <a:r>
              <a:rPr lang="en-US" dirty="0" err="1"/>
              <a:t>tīmekļa</a:t>
            </a:r>
            <a:r>
              <a:rPr lang="en-US" dirty="0"/>
              <a:t> </a:t>
            </a:r>
            <a:r>
              <a:rPr lang="en-US" dirty="0" err="1"/>
              <a:t>vietnes</a:t>
            </a:r>
            <a:r>
              <a:rPr lang="en-US" dirty="0"/>
              <a:t>, </a:t>
            </a:r>
            <a:r>
              <a:rPr lang="en-US" dirty="0" err="1"/>
              <a:t>piemēram</a:t>
            </a:r>
            <a:r>
              <a:rPr lang="en-US" dirty="0"/>
              <a:t> Facebook, Twitter </a:t>
            </a:r>
            <a:r>
              <a:rPr lang="en-US" dirty="0" err="1"/>
              <a:t>vai</a:t>
            </a:r>
            <a:r>
              <a:rPr lang="en-US" dirty="0"/>
              <a:t> blogs.</a:t>
            </a:r>
          </a:p>
          <a:p>
            <a:endParaRPr lang="x-none" dirty="0"/>
          </a:p>
        </p:txBody>
      </p:sp>
      <p:sp>
        <p:nvSpPr>
          <p:cNvPr id="4" name="Text Placeholder 3">
            <a:extLst>
              <a:ext uri="{FF2B5EF4-FFF2-40B4-BE49-F238E27FC236}">
                <a16:creationId xmlns:a16="http://schemas.microsoft.com/office/drawing/2014/main" id="{4674092E-DDBA-3142-BFA3-6FF47CD5E411}"/>
              </a:ext>
            </a:extLst>
          </p:cNvPr>
          <p:cNvSpPr>
            <a:spLocks noGrp="1"/>
          </p:cNvSpPr>
          <p:nvPr>
            <p:ph type="body" sz="quarter" idx="18"/>
          </p:nvPr>
        </p:nvSpPr>
        <p:spPr>
          <a:xfrm>
            <a:off x="447066" y="309491"/>
            <a:ext cx="5648934" cy="636669"/>
          </a:xfrm>
        </p:spPr>
        <p:txBody>
          <a:bodyPr/>
          <a:lstStyle/>
          <a:p>
            <a:r>
              <a:rPr lang="en-US" dirty="0" err="1"/>
              <a:t>Komunikācijas</a:t>
            </a:r>
            <a:r>
              <a:rPr lang="en-US" dirty="0"/>
              <a:t> </a:t>
            </a:r>
            <a:r>
              <a:rPr lang="en-US" dirty="0" err="1"/>
              <a:t>veidi</a:t>
            </a:r>
            <a:endParaRPr lang="x-none" dirty="0"/>
          </a:p>
        </p:txBody>
      </p:sp>
    </p:spTree>
    <p:extLst>
      <p:ext uri="{BB962C8B-B14F-4D97-AF65-F5344CB8AC3E}">
        <p14:creationId xmlns:p14="http://schemas.microsoft.com/office/powerpoint/2010/main" val="380167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6302" y="1087842"/>
            <a:ext cx="11102510" cy="5073896"/>
          </a:xfrm>
        </p:spPr>
        <p:txBody>
          <a:bodyPr/>
          <a:lstStyle/>
          <a:p>
            <a:pPr marL="342900" indent="-342900">
              <a:buFont typeface="Wingdings" panose="05000000000000000000" pitchFamily="2" charset="2"/>
              <a:buChar char="ü"/>
            </a:pPr>
            <a:r>
              <a:rPr lang="lv-LV" dirty="0"/>
              <a:t>Forumi var būt ļoti noderīgi, lai savāktu informāciju par konkrētu darbu un par organizāciju, kāda tā varētu būt. Katrai valstij ir citādāks forums attiecībā uz informāciju par šo valsti.  </a:t>
            </a:r>
          </a:p>
          <a:p>
            <a:pPr marL="342900" indent="-342900">
              <a:buFont typeface="Wingdings" panose="05000000000000000000" pitchFamily="2" charset="2"/>
              <a:buChar char="ü"/>
            </a:pPr>
            <a:r>
              <a:rPr lang="lv-LV" dirty="0"/>
              <a:t>Piemēram, Īrijā ir tīmekļa vietne, kuru sauc </a:t>
            </a:r>
            <a:r>
              <a:rPr lang="lv-LV" dirty="0">
                <a:solidFill>
                  <a:srgbClr val="2BBCAD"/>
                </a:solidFill>
                <a:hlinkClick r:id="rId2">
                  <a:extLst>
                    <a:ext uri="{A12FA001-AC4F-418D-AE19-62706E023703}">
                      <ahyp:hlinkClr xmlns:ahyp="http://schemas.microsoft.com/office/drawing/2018/hyperlinkcolor" val="tx"/>
                    </a:ext>
                  </a:extLst>
                </a:hlinkClick>
              </a:rPr>
              <a:t>Boards.ie</a:t>
            </a:r>
            <a:r>
              <a:rPr lang="lv-LV" dirty="0">
                <a:solidFill>
                  <a:srgbClr val="2BBCAD"/>
                </a:solidFill>
              </a:rPr>
              <a:t>. Šī vietne ir ne tikai lieliska vispārējai  informācijai</a:t>
            </a:r>
            <a:r>
              <a:rPr lang="lv-LV" dirty="0"/>
              <a:t>, bet ir arī noderīga, ja piesakieties darbam, jo jūs variet lūgt padomu cilvēkiem  un jautāt par viņu pieredzi. </a:t>
            </a:r>
          </a:p>
          <a:p>
            <a:pPr marL="342900" indent="-342900">
              <a:buFont typeface="Wingdings" panose="05000000000000000000" pitchFamily="2" charset="2"/>
              <a:buChar char="ü"/>
            </a:pPr>
            <a:r>
              <a:rPr lang="lv-LV" sz="2400" dirty="0"/>
              <a:t>Ja jūs tikai sākat likt ziņas forumā</a:t>
            </a:r>
            <a:r>
              <a:rPr lang="lv-LV" dirty="0"/>
              <a:t>, centieties rakstīt savu atbildi Word dokumentā un tad kopēt un ielīmēt to diskusijas panelī. Tas noder korektūru veikšanai un lai pārliecinātos, ka nav pareizrakstības un gramatiskās kļūdas, un arī noder, ja kaut kas atgadās ar tīmekļa vietni </a:t>
            </a:r>
            <a:r>
              <a:rPr lang="lv-LV" sz="2400" dirty="0">
                <a:effectLst/>
              </a:rPr>
              <a:t>(piemēram, tā sabrūk), un jūs </a:t>
            </a:r>
            <a:r>
              <a:rPr lang="lv-LV" dirty="0"/>
              <a:t>rezultātā zaudējat savu atbildi. </a:t>
            </a:r>
          </a:p>
          <a:p>
            <a:pPr marL="342900" indent="-342900">
              <a:buFont typeface="Wingdings" panose="05000000000000000000" pitchFamily="2" charset="2"/>
              <a:buChar char="ü"/>
            </a:pPr>
            <a:r>
              <a:rPr lang="lv-LV" sz="2400" dirty="0">
                <a:effectLst/>
              </a:rPr>
              <a:t>Lai arī diskusiju paneļi iekļauj pareizu gramatikas un pareizrakstības lietošanu, svarīgi ir atcerēties, ka jūs variet dalīties ar personīgu pieredzi un būt nedaudz neformāli, runājot ar citiem, jūsu tonim nav vienmēr jābūt profesionālam. </a:t>
            </a:r>
            <a:endParaRPr lang="lv-LV"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675" y="309563"/>
            <a:ext cx="11096625" cy="644594"/>
          </a:xfrm>
        </p:spPr>
        <p:txBody>
          <a:bodyPr/>
          <a:lstStyle/>
          <a:p>
            <a:r>
              <a:rPr lang="en-IE"/>
              <a:t>Padomi komunikācijai forumos</a:t>
            </a:r>
            <a:endParaRPr lang="en-IE" dirty="0"/>
          </a:p>
        </p:txBody>
      </p:sp>
    </p:spTree>
    <p:extLst>
      <p:ext uri="{BB962C8B-B14F-4D97-AF65-F5344CB8AC3E}">
        <p14:creationId xmlns:p14="http://schemas.microsoft.com/office/powerpoint/2010/main" val="2634005122"/>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5D6652-50A6-4F01-B2F1-45B8F987AC0B}">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35357</TotalTime>
  <Words>6642</Words>
  <Application>Microsoft Office PowerPoint</Application>
  <PresentationFormat>Widescreen</PresentationFormat>
  <Paragraphs>378</Paragraphs>
  <Slides>67</Slides>
  <Notes>0</Notes>
  <HiddenSlides>0</HiddenSlides>
  <MMClips>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-apple-system</vt:lpstr>
      <vt:lpstr>Arial</vt:lpstr>
      <vt:lpstr>Avenir Book</vt:lpstr>
      <vt:lpstr>Calibri</vt:lpstr>
      <vt:lpstr>Calibri Light</vt:lpstr>
      <vt:lpstr>ECSquareSansPro</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350</cp:revision>
  <dcterms:created xsi:type="dcterms:W3CDTF">2019-11-20T14:08:21Z</dcterms:created>
  <dcterms:modified xsi:type="dcterms:W3CDTF">2022-11-04T12:25:09Z</dcterms:modified>
</cp:coreProperties>
</file>