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5" r:id="rId2"/>
    <p:sldId id="276" r:id="rId3"/>
    <p:sldId id="259" r:id="rId4"/>
    <p:sldId id="257" r:id="rId5"/>
    <p:sldId id="260" r:id="rId6"/>
    <p:sldId id="261" r:id="rId7"/>
    <p:sldId id="262" r:id="rId8"/>
    <p:sldId id="264" r:id="rId9"/>
    <p:sldId id="263" r:id="rId10"/>
    <p:sldId id="269" r:id="rId11"/>
    <p:sldId id="265" r:id="rId12"/>
    <p:sldId id="266" r:id="rId13"/>
    <p:sldId id="271" r:id="rId14"/>
    <p:sldId id="267" r:id="rId15"/>
    <p:sldId id="268" r:id="rId16"/>
    <p:sldId id="270" r:id="rId17"/>
    <p:sldId id="277" r:id="rId18"/>
  </p:sldIdLst>
  <p:sldSz cx="12192000" cy="685800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1" Type="http://schemas.openxmlformats.org/officeDocument/2006/relationships/hyperlink" Target="https://ec.europa.eu/migrant-integration/library-document/moocs4inclusion-catalogue-free-digital-learning-initiatives-migrant-and-refugee_en"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ec.europa.eu/migrant-integration/library-document/moocs4inclusion-catalogue-free-digital-learning-initiatives-migrant-and-refugee_en"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A9D567-41BB-4F22-A6CF-FFADF1F2FF4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AA771B12-343E-4658-BA3F-BF8A98C43B86}">
      <dgm:prSet/>
      <dgm:spPr/>
      <dgm:t>
        <a:bodyPr/>
        <a:lstStyle/>
        <a:p>
          <a:r>
            <a:rPr lang="en-GB" b="1" dirty="0"/>
            <a:t>MOOCs4inclusion catalogue -  </a:t>
          </a:r>
          <a:r>
            <a:rPr lang="en-GB" dirty="0"/>
            <a:t>Catalogue of free digital learning initiatives for migrant and refugee inclusion</a:t>
          </a:r>
        </a:p>
        <a:p>
          <a:r>
            <a:rPr lang="en-GB" u="sng"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https://ec.europa.eu/migrant-integration/library-document/moocs4inclusion-catalogue-free-digital-learning-initiatives-migrant-and-refugee_en</a:t>
          </a:r>
          <a:endParaRPr lang="en-US" dirty="0">
            <a:solidFill>
              <a:schemeClr val="bg1"/>
            </a:solidFill>
          </a:endParaRPr>
        </a:p>
      </dgm:t>
    </dgm:pt>
    <dgm:pt modelId="{A0C469B6-3214-4ABE-BA5C-A9B0F456CD9A}" type="parTrans" cxnId="{DD4A96B7-632E-49A8-A75D-3EEC0671A5A4}">
      <dgm:prSet/>
      <dgm:spPr/>
      <dgm:t>
        <a:bodyPr/>
        <a:lstStyle/>
        <a:p>
          <a:endParaRPr lang="en-US"/>
        </a:p>
      </dgm:t>
    </dgm:pt>
    <dgm:pt modelId="{A4183032-89E4-4F7E-9182-A94F3753443F}" type="sibTrans" cxnId="{DD4A96B7-632E-49A8-A75D-3EEC0671A5A4}">
      <dgm:prSet/>
      <dgm:spPr/>
      <dgm:t>
        <a:bodyPr/>
        <a:lstStyle/>
        <a:p>
          <a:endParaRPr lang="en-US"/>
        </a:p>
      </dgm:t>
    </dgm:pt>
    <dgm:pt modelId="{3FAB951F-FC93-465F-9857-86DC7BC032DF}" type="pres">
      <dgm:prSet presAssocID="{F1A9D567-41BB-4F22-A6CF-FFADF1F2FF4B}" presName="linear" presStyleCnt="0">
        <dgm:presLayoutVars>
          <dgm:animLvl val="lvl"/>
          <dgm:resizeHandles val="exact"/>
        </dgm:presLayoutVars>
      </dgm:prSet>
      <dgm:spPr/>
    </dgm:pt>
    <dgm:pt modelId="{2BED4A69-37C0-4074-A827-8767FA4ED50E}" type="pres">
      <dgm:prSet presAssocID="{AA771B12-343E-4658-BA3F-BF8A98C43B86}" presName="parentText" presStyleLbl="node1" presStyleIdx="0" presStyleCnt="1">
        <dgm:presLayoutVars>
          <dgm:chMax val="0"/>
          <dgm:bulletEnabled val="1"/>
        </dgm:presLayoutVars>
      </dgm:prSet>
      <dgm:spPr/>
    </dgm:pt>
  </dgm:ptLst>
  <dgm:cxnLst>
    <dgm:cxn modelId="{50797D1A-6656-4DAF-A4C4-0697CB6F627B}" type="presOf" srcId="{AA771B12-343E-4658-BA3F-BF8A98C43B86}" destId="{2BED4A69-37C0-4074-A827-8767FA4ED50E}" srcOrd="0" destOrd="0" presId="urn:microsoft.com/office/officeart/2005/8/layout/vList2"/>
    <dgm:cxn modelId="{F0A9B187-076A-4168-851B-47435DDF6953}" type="presOf" srcId="{F1A9D567-41BB-4F22-A6CF-FFADF1F2FF4B}" destId="{3FAB951F-FC93-465F-9857-86DC7BC032DF}" srcOrd="0" destOrd="0" presId="urn:microsoft.com/office/officeart/2005/8/layout/vList2"/>
    <dgm:cxn modelId="{DD4A96B7-632E-49A8-A75D-3EEC0671A5A4}" srcId="{F1A9D567-41BB-4F22-A6CF-FFADF1F2FF4B}" destId="{AA771B12-343E-4658-BA3F-BF8A98C43B86}" srcOrd="0" destOrd="0" parTransId="{A0C469B6-3214-4ABE-BA5C-A9B0F456CD9A}" sibTransId="{A4183032-89E4-4F7E-9182-A94F3753443F}"/>
    <dgm:cxn modelId="{6E0FD33C-BFE0-47DC-A864-F1AE823CF55C}" type="presParOf" srcId="{3FAB951F-FC93-465F-9857-86DC7BC032DF}" destId="{2BED4A69-37C0-4074-A827-8767FA4ED50E}"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ED4A69-37C0-4074-A827-8767FA4ED50E}">
      <dsp:nvSpPr>
        <dsp:cNvPr id="0" name=""/>
        <dsp:cNvSpPr/>
      </dsp:nvSpPr>
      <dsp:spPr>
        <a:xfrm>
          <a:off x="0" y="57132"/>
          <a:ext cx="6251110" cy="3369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GB" sz="2400" b="1" kern="1200" dirty="0"/>
            <a:t>MOOCs4inclusion catalogue -  </a:t>
          </a:r>
          <a:r>
            <a:rPr lang="en-GB" sz="2400" kern="1200" dirty="0"/>
            <a:t>Catalogue of free digital learning initiatives for migrant and refugee inclusion</a:t>
          </a:r>
        </a:p>
        <a:p>
          <a:pPr marL="0" lvl="0" indent="0" algn="l" defTabSz="1066800">
            <a:lnSpc>
              <a:spcPct val="90000"/>
            </a:lnSpc>
            <a:spcBef>
              <a:spcPct val="0"/>
            </a:spcBef>
            <a:spcAft>
              <a:spcPct val="35000"/>
            </a:spcAft>
            <a:buNone/>
          </a:pPr>
          <a:r>
            <a:rPr lang="en-GB" sz="2400" u="sng"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https://ec.europa.eu/migrant-integration/library-document/moocs4inclusion-catalogue-free-digital-learning-initiatives-migrant-and-refugee_en</a:t>
          </a:r>
          <a:endParaRPr lang="en-US" sz="2400" kern="1200" dirty="0">
            <a:solidFill>
              <a:schemeClr val="bg1"/>
            </a:solidFill>
          </a:endParaRPr>
        </a:p>
      </dsp:txBody>
      <dsp:txXfrm>
        <a:off x="164490" y="221622"/>
        <a:ext cx="5922130" cy="304062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3EC37-679F-747F-2C80-1794790815D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FD504A0-B01F-BE7C-3842-B6A511D496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3C90E34-AEF5-1BB1-BCBD-2B29EF072387}"/>
              </a:ext>
            </a:extLst>
          </p:cNvPr>
          <p:cNvSpPr>
            <a:spLocks noGrp="1"/>
          </p:cNvSpPr>
          <p:nvPr>
            <p:ph type="dt" sz="half" idx="10"/>
          </p:nvPr>
        </p:nvSpPr>
        <p:spPr/>
        <p:txBody>
          <a:bodyPr/>
          <a:lstStyle/>
          <a:p>
            <a:fld id="{203AE960-02EF-4E4A-B192-19F4E254D99D}" type="datetimeFigureOut">
              <a:rPr lang="en-GB" smtClean="0"/>
              <a:t>18/06/2022</a:t>
            </a:fld>
            <a:endParaRPr lang="en-GB"/>
          </a:p>
        </p:txBody>
      </p:sp>
      <p:sp>
        <p:nvSpPr>
          <p:cNvPr id="5" name="Footer Placeholder 4">
            <a:extLst>
              <a:ext uri="{FF2B5EF4-FFF2-40B4-BE49-F238E27FC236}">
                <a16:creationId xmlns:a16="http://schemas.microsoft.com/office/drawing/2014/main" id="{CA1F39DD-9DDC-EA7A-5774-8D60F4D44E8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699908-9EB2-D066-0F15-86F2FE2C4E17}"/>
              </a:ext>
            </a:extLst>
          </p:cNvPr>
          <p:cNvSpPr>
            <a:spLocks noGrp="1"/>
          </p:cNvSpPr>
          <p:nvPr>
            <p:ph type="sldNum" sz="quarter" idx="12"/>
          </p:nvPr>
        </p:nvSpPr>
        <p:spPr/>
        <p:txBody>
          <a:bodyPr/>
          <a:lstStyle/>
          <a:p>
            <a:fld id="{74BBD08D-85E6-42F1-8E65-A7A44FE3D90D}" type="slidenum">
              <a:rPr lang="en-GB" smtClean="0"/>
              <a:t>‹#›</a:t>
            </a:fld>
            <a:endParaRPr lang="en-GB"/>
          </a:p>
        </p:txBody>
      </p:sp>
    </p:spTree>
    <p:extLst>
      <p:ext uri="{BB962C8B-B14F-4D97-AF65-F5344CB8AC3E}">
        <p14:creationId xmlns:p14="http://schemas.microsoft.com/office/powerpoint/2010/main" val="2926292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0D1D6-430D-EFB1-789A-F5FF07F72D3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87B5CFB-52EC-3D8B-E169-2839CA223C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813363B-D320-7027-56AC-094AA5A78CEF}"/>
              </a:ext>
            </a:extLst>
          </p:cNvPr>
          <p:cNvSpPr>
            <a:spLocks noGrp="1"/>
          </p:cNvSpPr>
          <p:nvPr>
            <p:ph type="dt" sz="half" idx="10"/>
          </p:nvPr>
        </p:nvSpPr>
        <p:spPr/>
        <p:txBody>
          <a:bodyPr/>
          <a:lstStyle/>
          <a:p>
            <a:fld id="{203AE960-02EF-4E4A-B192-19F4E254D99D}" type="datetimeFigureOut">
              <a:rPr lang="en-GB" smtClean="0"/>
              <a:t>18/06/2022</a:t>
            </a:fld>
            <a:endParaRPr lang="en-GB"/>
          </a:p>
        </p:txBody>
      </p:sp>
      <p:sp>
        <p:nvSpPr>
          <p:cNvPr id="5" name="Footer Placeholder 4">
            <a:extLst>
              <a:ext uri="{FF2B5EF4-FFF2-40B4-BE49-F238E27FC236}">
                <a16:creationId xmlns:a16="http://schemas.microsoft.com/office/drawing/2014/main" id="{D90EDC59-7AAA-8FE6-1001-C888DCAA39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505CAF-B5B7-50A6-C12D-C206BC02630D}"/>
              </a:ext>
            </a:extLst>
          </p:cNvPr>
          <p:cNvSpPr>
            <a:spLocks noGrp="1"/>
          </p:cNvSpPr>
          <p:nvPr>
            <p:ph type="sldNum" sz="quarter" idx="12"/>
          </p:nvPr>
        </p:nvSpPr>
        <p:spPr/>
        <p:txBody>
          <a:bodyPr/>
          <a:lstStyle/>
          <a:p>
            <a:fld id="{74BBD08D-85E6-42F1-8E65-A7A44FE3D90D}" type="slidenum">
              <a:rPr lang="en-GB" smtClean="0"/>
              <a:t>‹#›</a:t>
            </a:fld>
            <a:endParaRPr lang="en-GB"/>
          </a:p>
        </p:txBody>
      </p:sp>
    </p:spTree>
    <p:extLst>
      <p:ext uri="{BB962C8B-B14F-4D97-AF65-F5344CB8AC3E}">
        <p14:creationId xmlns:p14="http://schemas.microsoft.com/office/powerpoint/2010/main" val="29236338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BC7F0B-09C3-7253-618C-A5E041A056B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387374D-C3C9-1718-9C34-7DDCFBC682C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F115FDC-4F97-9758-ED29-09AD47A0B87D}"/>
              </a:ext>
            </a:extLst>
          </p:cNvPr>
          <p:cNvSpPr>
            <a:spLocks noGrp="1"/>
          </p:cNvSpPr>
          <p:nvPr>
            <p:ph type="dt" sz="half" idx="10"/>
          </p:nvPr>
        </p:nvSpPr>
        <p:spPr/>
        <p:txBody>
          <a:bodyPr/>
          <a:lstStyle/>
          <a:p>
            <a:fld id="{203AE960-02EF-4E4A-B192-19F4E254D99D}" type="datetimeFigureOut">
              <a:rPr lang="en-GB" smtClean="0"/>
              <a:t>18/06/2022</a:t>
            </a:fld>
            <a:endParaRPr lang="en-GB"/>
          </a:p>
        </p:txBody>
      </p:sp>
      <p:sp>
        <p:nvSpPr>
          <p:cNvPr id="5" name="Footer Placeholder 4">
            <a:extLst>
              <a:ext uri="{FF2B5EF4-FFF2-40B4-BE49-F238E27FC236}">
                <a16:creationId xmlns:a16="http://schemas.microsoft.com/office/drawing/2014/main" id="{39CA609E-C9F3-DD3E-1E15-43EFB875BD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5FA9E01-5C47-7552-61A3-D2E5229783E9}"/>
              </a:ext>
            </a:extLst>
          </p:cNvPr>
          <p:cNvSpPr>
            <a:spLocks noGrp="1"/>
          </p:cNvSpPr>
          <p:nvPr>
            <p:ph type="sldNum" sz="quarter" idx="12"/>
          </p:nvPr>
        </p:nvSpPr>
        <p:spPr/>
        <p:txBody>
          <a:bodyPr/>
          <a:lstStyle/>
          <a:p>
            <a:fld id="{74BBD08D-85E6-42F1-8E65-A7A44FE3D90D}" type="slidenum">
              <a:rPr lang="en-GB" smtClean="0"/>
              <a:t>‹#›</a:t>
            </a:fld>
            <a:endParaRPr lang="en-GB"/>
          </a:p>
        </p:txBody>
      </p:sp>
    </p:spTree>
    <p:extLst>
      <p:ext uri="{BB962C8B-B14F-4D97-AF65-F5344CB8AC3E}">
        <p14:creationId xmlns:p14="http://schemas.microsoft.com/office/powerpoint/2010/main" val="16303243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D09352-FE04-874F-A87F-A04D70A36ECA}"/>
              </a:ext>
            </a:extLst>
          </p:cNvPr>
          <p:cNvSpPr/>
          <p:nvPr userDrawn="1"/>
        </p:nvSpPr>
        <p:spPr>
          <a:xfrm>
            <a:off x="5544273" y="0"/>
            <a:ext cx="6647726" cy="68580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Text Placeholder 23">
            <a:extLst>
              <a:ext uri="{FF2B5EF4-FFF2-40B4-BE49-F238E27FC236}">
                <a16:creationId xmlns:a16="http://schemas.microsoft.com/office/drawing/2014/main" id="{A4D65EA0-8B0D-854C-9045-328AE1EEC3F0}"/>
              </a:ext>
            </a:extLst>
          </p:cNvPr>
          <p:cNvSpPr>
            <a:spLocks noGrp="1"/>
          </p:cNvSpPr>
          <p:nvPr>
            <p:ph type="body" sz="quarter" idx="15" hasCustomPrompt="1"/>
          </p:nvPr>
        </p:nvSpPr>
        <p:spPr>
          <a:xfrm>
            <a:off x="428263" y="4998225"/>
            <a:ext cx="4642930" cy="697353"/>
          </a:xfrm>
        </p:spPr>
        <p:txBody>
          <a:bodyPr>
            <a:noAutofit/>
          </a:bodyPr>
          <a:lstStyle>
            <a:lvl1pPr marL="0" indent="0" algn="l">
              <a:buNone/>
              <a:defRPr sz="5400" b="1" baseline="0">
                <a:solidFill>
                  <a:srgbClr val="8D5B98"/>
                </a:solidFill>
                <a:latin typeface="+mn-lt"/>
              </a:defRPr>
            </a:lvl1pPr>
          </a:lstStyle>
          <a:p>
            <a:pPr lvl="0"/>
            <a:r>
              <a:rPr lang="en-US" dirty="0"/>
              <a:t>HEADING</a:t>
            </a:r>
          </a:p>
        </p:txBody>
      </p:sp>
      <p:sp>
        <p:nvSpPr>
          <p:cNvPr id="37" name="Text Placeholder 23">
            <a:extLst>
              <a:ext uri="{FF2B5EF4-FFF2-40B4-BE49-F238E27FC236}">
                <a16:creationId xmlns:a16="http://schemas.microsoft.com/office/drawing/2014/main" id="{9FEB12B9-6947-C540-81C6-E12BF0DC5BAF}"/>
              </a:ext>
            </a:extLst>
          </p:cNvPr>
          <p:cNvSpPr>
            <a:spLocks noGrp="1"/>
          </p:cNvSpPr>
          <p:nvPr>
            <p:ph type="body" sz="quarter" idx="16" hasCustomPrompt="1"/>
          </p:nvPr>
        </p:nvSpPr>
        <p:spPr>
          <a:xfrm>
            <a:off x="428263" y="5726857"/>
            <a:ext cx="4642930" cy="697353"/>
          </a:xfrm>
        </p:spPr>
        <p:txBody>
          <a:bodyPr>
            <a:normAutofit/>
          </a:bodyPr>
          <a:lstStyle>
            <a:lvl1pPr marL="0" indent="0" algn="l">
              <a:buNone/>
              <a:defRPr sz="3600">
                <a:solidFill>
                  <a:srgbClr val="0675AD"/>
                </a:solidFill>
                <a:latin typeface="+mn-lt"/>
              </a:defRPr>
            </a:lvl1pPr>
          </a:lstStyle>
          <a:p>
            <a:pPr lvl="0"/>
            <a:r>
              <a:rPr lang="en-US" dirty="0"/>
              <a:t>Sub-Heading</a:t>
            </a:r>
          </a:p>
        </p:txBody>
      </p:sp>
      <p:pic>
        <p:nvPicPr>
          <p:cNvPr id="3" name="Picture 2">
            <a:extLst>
              <a:ext uri="{FF2B5EF4-FFF2-40B4-BE49-F238E27FC236}">
                <a16:creationId xmlns:a16="http://schemas.microsoft.com/office/drawing/2014/main" id="{D9F052E0-18CA-3C4C-8E5E-1F470BDB1121}"/>
              </a:ext>
            </a:extLst>
          </p:cNvPr>
          <p:cNvPicPr>
            <a:picLocks noChangeAspect="1"/>
          </p:cNvPicPr>
          <p:nvPr userDrawn="1"/>
        </p:nvPicPr>
        <p:blipFill>
          <a:blip r:embed="rId2"/>
          <a:srcRect/>
          <a:stretch/>
        </p:blipFill>
        <p:spPr>
          <a:xfrm>
            <a:off x="0" y="0"/>
            <a:ext cx="3699204" cy="2457422"/>
          </a:xfrm>
          <a:prstGeom prst="rect">
            <a:avLst/>
          </a:prstGeom>
        </p:spPr>
      </p:pic>
      <p:pic>
        <p:nvPicPr>
          <p:cNvPr id="2" name="Picture 1">
            <a:extLst>
              <a:ext uri="{FF2B5EF4-FFF2-40B4-BE49-F238E27FC236}">
                <a16:creationId xmlns:a16="http://schemas.microsoft.com/office/drawing/2014/main" id="{D440D5B1-3A8C-7144-85FD-5C371ADEE80B}"/>
              </a:ext>
            </a:extLst>
          </p:cNvPr>
          <p:cNvPicPr>
            <a:picLocks noChangeAspect="1"/>
          </p:cNvPicPr>
          <p:nvPr userDrawn="1"/>
        </p:nvPicPr>
        <p:blipFill>
          <a:blip r:embed="rId3"/>
          <a:stretch>
            <a:fillRect/>
          </a:stretch>
        </p:blipFill>
        <p:spPr>
          <a:xfrm>
            <a:off x="9922816" y="5966387"/>
            <a:ext cx="1840921" cy="411785"/>
          </a:xfrm>
          <a:prstGeom prst="rect">
            <a:avLst/>
          </a:prstGeom>
        </p:spPr>
      </p:pic>
      <p:pic>
        <p:nvPicPr>
          <p:cNvPr id="5" name="Picture 4">
            <a:extLst>
              <a:ext uri="{FF2B5EF4-FFF2-40B4-BE49-F238E27FC236}">
                <a16:creationId xmlns:a16="http://schemas.microsoft.com/office/drawing/2014/main" id="{0EBF5FB9-B95A-F14D-8111-8A6A108DCE81}"/>
              </a:ext>
            </a:extLst>
          </p:cNvPr>
          <p:cNvPicPr>
            <a:picLocks noChangeAspect="1"/>
          </p:cNvPicPr>
          <p:nvPr userDrawn="1"/>
        </p:nvPicPr>
        <p:blipFill>
          <a:blip r:embed="rId4"/>
          <a:srcRect/>
          <a:stretch/>
        </p:blipFill>
        <p:spPr>
          <a:xfrm>
            <a:off x="3168596" y="307620"/>
            <a:ext cx="8939513" cy="5055139"/>
          </a:xfrm>
          <a:prstGeom prst="rect">
            <a:avLst/>
          </a:prstGeom>
        </p:spPr>
      </p:pic>
    </p:spTree>
    <p:extLst>
      <p:ext uri="{BB962C8B-B14F-4D97-AF65-F5344CB8AC3E}">
        <p14:creationId xmlns:p14="http://schemas.microsoft.com/office/powerpoint/2010/main" val="3966522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43ED8-6423-96A5-8E2D-E52797EC9A7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8F359D-FF14-180F-DB98-0EDFC828DAA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387237D-9423-C40C-D350-AB606C677A06}"/>
              </a:ext>
            </a:extLst>
          </p:cNvPr>
          <p:cNvSpPr>
            <a:spLocks noGrp="1"/>
          </p:cNvSpPr>
          <p:nvPr>
            <p:ph type="dt" sz="half" idx="10"/>
          </p:nvPr>
        </p:nvSpPr>
        <p:spPr/>
        <p:txBody>
          <a:bodyPr/>
          <a:lstStyle/>
          <a:p>
            <a:fld id="{203AE960-02EF-4E4A-B192-19F4E254D99D}" type="datetimeFigureOut">
              <a:rPr lang="en-GB" smtClean="0"/>
              <a:t>18/06/2022</a:t>
            </a:fld>
            <a:endParaRPr lang="en-GB"/>
          </a:p>
        </p:txBody>
      </p:sp>
      <p:sp>
        <p:nvSpPr>
          <p:cNvPr id="5" name="Footer Placeholder 4">
            <a:extLst>
              <a:ext uri="{FF2B5EF4-FFF2-40B4-BE49-F238E27FC236}">
                <a16:creationId xmlns:a16="http://schemas.microsoft.com/office/drawing/2014/main" id="{84BCA3EE-53DB-260C-92C1-CCAF79429C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9121F6-2E97-E76D-0461-FD7A2544EC3E}"/>
              </a:ext>
            </a:extLst>
          </p:cNvPr>
          <p:cNvSpPr>
            <a:spLocks noGrp="1"/>
          </p:cNvSpPr>
          <p:nvPr>
            <p:ph type="sldNum" sz="quarter" idx="12"/>
          </p:nvPr>
        </p:nvSpPr>
        <p:spPr/>
        <p:txBody>
          <a:bodyPr/>
          <a:lstStyle/>
          <a:p>
            <a:fld id="{74BBD08D-85E6-42F1-8E65-A7A44FE3D90D}" type="slidenum">
              <a:rPr lang="en-GB" smtClean="0"/>
              <a:t>‹#›</a:t>
            </a:fld>
            <a:endParaRPr lang="en-GB"/>
          </a:p>
        </p:txBody>
      </p:sp>
    </p:spTree>
    <p:extLst>
      <p:ext uri="{BB962C8B-B14F-4D97-AF65-F5344CB8AC3E}">
        <p14:creationId xmlns:p14="http://schemas.microsoft.com/office/powerpoint/2010/main" val="395299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269E0-383F-31D9-A1FE-31A51973B93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E8C9EAD-0ACB-E0E6-C7B1-B3199E5356D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96F4B69-E1A3-661C-86CB-2A6E6F512425}"/>
              </a:ext>
            </a:extLst>
          </p:cNvPr>
          <p:cNvSpPr>
            <a:spLocks noGrp="1"/>
          </p:cNvSpPr>
          <p:nvPr>
            <p:ph type="dt" sz="half" idx="10"/>
          </p:nvPr>
        </p:nvSpPr>
        <p:spPr/>
        <p:txBody>
          <a:bodyPr/>
          <a:lstStyle/>
          <a:p>
            <a:fld id="{203AE960-02EF-4E4A-B192-19F4E254D99D}" type="datetimeFigureOut">
              <a:rPr lang="en-GB" smtClean="0"/>
              <a:t>18/06/2022</a:t>
            </a:fld>
            <a:endParaRPr lang="en-GB"/>
          </a:p>
        </p:txBody>
      </p:sp>
      <p:sp>
        <p:nvSpPr>
          <p:cNvPr id="5" name="Footer Placeholder 4">
            <a:extLst>
              <a:ext uri="{FF2B5EF4-FFF2-40B4-BE49-F238E27FC236}">
                <a16:creationId xmlns:a16="http://schemas.microsoft.com/office/drawing/2014/main" id="{7D39C10D-A9E0-9899-2B42-9DD3A8DCE15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D5ED20-6CF2-0AC4-7F9A-63C5E326D0B4}"/>
              </a:ext>
            </a:extLst>
          </p:cNvPr>
          <p:cNvSpPr>
            <a:spLocks noGrp="1"/>
          </p:cNvSpPr>
          <p:nvPr>
            <p:ph type="sldNum" sz="quarter" idx="12"/>
          </p:nvPr>
        </p:nvSpPr>
        <p:spPr/>
        <p:txBody>
          <a:bodyPr/>
          <a:lstStyle/>
          <a:p>
            <a:fld id="{74BBD08D-85E6-42F1-8E65-A7A44FE3D90D}" type="slidenum">
              <a:rPr lang="en-GB" smtClean="0"/>
              <a:t>‹#›</a:t>
            </a:fld>
            <a:endParaRPr lang="en-GB"/>
          </a:p>
        </p:txBody>
      </p:sp>
    </p:spTree>
    <p:extLst>
      <p:ext uri="{BB962C8B-B14F-4D97-AF65-F5344CB8AC3E}">
        <p14:creationId xmlns:p14="http://schemas.microsoft.com/office/powerpoint/2010/main" val="3254397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D6C64-5639-9DE0-F8C6-09BC14E17B2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E066179-FC46-B904-847C-27EED40760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437A551-63B4-D6A6-A0AA-B985C73A832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E325B0E-7559-BC8E-FFFC-609178C08D3D}"/>
              </a:ext>
            </a:extLst>
          </p:cNvPr>
          <p:cNvSpPr>
            <a:spLocks noGrp="1"/>
          </p:cNvSpPr>
          <p:nvPr>
            <p:ph type="dt" sz="half" idx="10"/>
          </p:nvPr>
        </p:nvSpPr>
        <p:spPr/>
        <p:txBody>
          <a:bodyPr/>
          <a:lstStyle/>
          <a:p>
            <a:fld id="{203AE960-02EF-4E4A-B192-19F4E254D99D}" type="datetimeFigureOut">
              <a:rPr lang="en-GB" smtClean="0"/>
              <a:t>18/06/2022</a:t>
            </a:fld>
            <a:endParaRPr lang="en-GB"/>
          </a:p>
        </p:txBody>
      </p:sp>
      <p:sp>
        <p:nvSpPr>
          <p:cNvPr id="6" name="Footer Placeholder 5">
            <a:extLst>
              <a:ext uri="{FF2B5EF4-FFF2-40B4-BE49-F238E27FC236}">
                <a16:creationId xmlns:a16="http://schemas.microsoft.com/office/drawing/2014/main" id="{AA1DE5C0-CE84-DE0B-B19D-0B35091F4F8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FF49127-BAE1-ACAE-4DB9-03BFF2D86D93}"/>
              </a:ext>
            </a:extLst>
          </p:cNvPr>
          <p:cNvSpPr>
            <a:spLocks noGrp="1"/>
          </p:cNvSpPr>
          <p:nvPr>
            <p:ph type="sldNum" sz="quarter" idx="12"/>
          </p:nvPr>
        </p:nvSpPr>
        <p:spPr/>
        <p:txBody>
          <a:bodyPr/>
          <a:lstStyle/>
          <a:p>
            <a:fld id="{74BBD08D-85E6-42F1-8E65-A7A44FE3D90D}" type="slidenum">
              <a:rPr lang="en-GB" smtClean="0"/>
              <a:t>‹#›</a:t>
            </a:fld>
            <a:endParaRPr lang="en-GB"/>
          </a:p>
        </p:txBody>
      </p:sp>
    </p:spTree>
    <p:extLst>
      <p:ext uri="{BB962C8B-B14F-4D97-AF65-F5344CB8AC3E}">
        <p14:creationId xmlns:p14="http://schemas.microsoft.com/office/powerpoint/2010/main" val="1545680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C09CE-5420-B2E5-481C-3A2F5F804AF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24B5BFB-A1C1-CB68-2811-B097664361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82B443-0BAA-CDD2-3D76-84A591AAAF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441FC2C-66EE-9A5E-D4DE-1332D0E3D3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DC454A5-71E0-8795-5E9A-7CEE2ECFB89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76F8FC2-76DD-9848-2F36-906871E137B4}"/>
              </a:ext>
            </a:extLst>
          </p:cNvPr>
          <p:cNvSpPr>
            <a:spLocks noGrp="1"/>
          </p:cNvSpPr>
          <p:nvPr>
            <p:ph type="dt" sz="half" idx="10"/>
          </p:nvPr>
        </p:nvSpPr>
        <p:spPr/>
        <p:txBody>
          <a:bodyPr/>
          <a:lstStyle/>
          <a:p>
            <a:fld id="{203AE960-02EF-4E4A-B192-19F4E254D99D}" type="datetimeFigureOut">
              <a:rPr lang="en-GB" smtClean="0"/>
              <a:t>18/06/2022</a:t>
            </a:fld>
            <a:endParaRPr lang="en-GB"/>
          </a:p>
        </p:txBody>
      </p:sp>
      <p:sp>
        <p:nvSpPr>
          <p:cNvPr id="8" name="Footer Placeholder 7">
            <a:extLst>
              <a:ext uri="{FF2B5EF4-FFF2-40B4-BE49-F238E27FC236}">
                <a16:creationId xmlns:a16="http://schemas.microsoft.com/office/drawing/2014/main" id="{4A204AD1-238D-EBEC-0E45-8280D696650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CA2CA03-A166-3093-E0FD-698874EB8BF4}"/>
              </a:ext>
            </a:extLst>
          </p:cNvPr>
          <p:cNvSpPr>
            <a:spLocks noGrp="1"/>
          </p:cNvSpPr>
          <p:nvPr>
            <p:ph type="sldNum" sz="quarter" idx="12"/>
          </p:nvPr>
        </p:nvSpPr>
        <p:spPr/>
        <p:txBody>
          <a:bodyPr/>
          <a:lstStyle/>
          <a:p>
            <a:fld id="{74BBD08D-85E6-42F1-8E65-A7A44FE3D90D}" type="slidenum">
              <a:rPr lang="en-GB" smtClean="0"/>
              <a:t>‹#›</a:t>
            </a:fld>
            <a:endParaRPr lang="en-GB"/>
          </a:p>
        </p:txBody>
      </p:sp>
    </p:spTree>
    <p:extLst>
      <p:ext uri="{BB962C8B-B14F-4D97-AF65-F5344CB8AC3E}">
        <p14:creationId xmlns:p14="http://schemas.microsoft.com/office/powerpoint/2010/main" val="3108620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E7844-5AEB-9CE8-28E8-15CCC7D7182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9A84A12-C017-192A-9220-17A2985F4A30}"/>
              </a:ext>
            </a:extLst>
          </p:cNvPr>
          <p:cNvSpPr>
            <a:spLocks noGrp="1"/>
          </p:cNvSpPr>
          <p:nvPr>
            <p:ph type="dt" sz="half" idx="10"/>
          </p:nvPr>
        </p:nvSpPr>
        <p:spPr/>
        <p:txBody>
          <a:bodyPr/>
          <a:lstStyle/>
          <a:p>
            <a:fld id="{203AE960-02EF-4E4A-B192-19F4E254D99D}" type="datetimeFigureOut">
              <a:rPr lang="en-GB" smtClean="0"/>
              <a:t>18/06/2022</a:t>
            </a:fld>
            <a:endParaRPr lang="en-GB"/>
          </a:p>
        </p:txBody>
      </p:sp>
      <p:sp>
        <p:nvSpPr>
          <p:cNvPr id="4" name="Footer Placeholder 3">
            <a:extLst>
              <a:ext uri="{FF2B5EF4-FFF2-40B4-BE49-F238E27FC236}">
                <a16:creationId xmlns:a16="http://schemas.microsoft.com/office/drawing/2014/main" id="{D8F1F587-A887-EBBC-3F0A-E7400711D68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1D2C44B-4D0B-8394-9303-67D47E98D872}"/>
              </a:ext>
            </a:extLst>
          </p:cNvPr>
          <p:cNvSpPr>
            <a:spLocks noGrp="1"/>
          </p:cNvSpPr>
          <p:nvPr>
            <p:ph type="sldNum" sz="quarter" idx="12"/>
          </p:nvPr>
        </p:nvSpPr>
        <p:spPr/>
        <p:txBody>
          <a:bodyPr/>
          <a:lstStyle/>
          <a:p>
            <a:fld id="{74BBD08D-85E6-42F1-8E65-A7A44FE3D90D}" type="slidenum">
              <a:rPr lang="en-GB" smtClean="0"/>
              <a:t>‹#›</a:t>
            </a:fld>
            <a:endParaRPr lang="en-GB"/>
          </a:p>
        </p:txBody>
      </p:sp>
    </p:spTree>
    <p:extLst>
      <p:ext uri="{BB962C8B-B14F-4D97-AF65-F5344CB8AC3E}">
        <p14:creationId xmlns:p14="http://schemas.microsoft.com/office/powerpoint/2010/main" val="3400316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473A5E-820A-AA31-A415-433506000079}"/>
              </a:ext>
            </a:extLst>
          </p:cNvPr>
          <p:cNvSpPr>
            <a:spLocks noGrp="1"/>
          </p:cNvSpPr>
          <p:nvPr>
            <p:ph type="dt" sz="half" idx="10"/>
          </p:nvPr>
        </p:nvSpPr>
        <p:spPr/>
        <p:txBody>
          <a:bodyPr/>
          <a:lstStyle/>
          <a:p>
            <a:fld id="{203AE960-02EF-4E4A-B192-19F4E254D99D}" type="datetimeFigureOut">
              <a:rPr lang="en-GB" smtClean="0"/>
              <a:t>18/06/2022</a:t>
            </a:fld>
            <a:endParaRPr lang="en-GB"/>
          </a:p>
        </p:txBody>
      </p:sp>
      <p:sp>
        <p:nvSpPr>
          <p:cNvPr id="3" name="Footer Placeholder 2">
            <a:extLst>
              <a:ext uri="{FF2B5EF4-FFF2-40B4-BE49-F238E27FC236}">
                <a16:creationId xmlns:a16="http://schemas.microsoft.com/office/drawing/2014/main" id="{534BA336-EFE6-3AC6-0715-4D5F01A189F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553C6C0-37FE-33AB-EA27-7CB30AA9F85F}"/>
              </a:ext>
            </a:extLst>
          </p:cNvPr>
          <p:cNvSpPr>
            <a:spLocks noGrp="1"/>
          </p:cNvSpPr>
          <p:nvPr>
            <p:ph type="sldNum" sz="quarter" idx="12"/>
          </p:nvPr>
        </p:nvSpPr>
        <p:spPr/>
        <p:txBody>
          <a:bodyPr/>
          <a:lstStyle/>
          <a:p>
            <a:fld id="{74BBD08D-85E6-42F1-8E65-A7A44FE3D90D}" type="slidenum">
              <a:rPr lang="en-GB" smtClean="0"/>
              <a:t>‹#›</a:t>
            </a:fld>
            <a:endParaRPr lang="en-GB"/>
          </a:p>
        </p:txBody>
      </p:sp>
    </p:spTree>
    <p:extLst>
      <p:ext uri="{BB962C8B-B14F-4D97-AF65-F5344CB8AC3E}">
        <p14:creationId xmlns:p14="http://schemas.microsoft.com/office/powerpoint/2010/main" val="2472684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5DA11-A017-7594-429A-FBD0EFF88D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1FF5F37-D392-3EA4-6E00-0DB8D67D87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D384ADB-7696-7301-40AB-4BF67E1A13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68247A-2680-F9DD-92D0-263F49DB8DBF}"/>
              </a:ext>
            </a:extLst>
          </p:cNvPr>
          <p:cNvSpPr>
            <a:spLocks noGrp="1"/>
          </p:cNvSpPr>
          <p:nvPr>
            <p:ph type="dt" sz="half" idx="10"/>
          </p:nvPr>
        </p:nvSpPr>
        <p:spPr/>
        <p:txBody>
          <a:bodyPr/>
          <a:lstStyle/>
          <a:p>
            <a:fld id="{203AE960-02EF-4E4A-B192-19F4E254D99D}" type="datetimeFigureOut">
              <a:rPr lang="en-GB" smtClean="0"/>
              <a:t>18/06/2022</a:t>
            </a:fld>
            <a:endParaRPr lang="en-GB"/>
          </a:p>
        </p:txBody>
      </p:sp>
      <p:sp>
        <p:nvSpPr>
          <p:cNvPr id="6" name="Footer Placeholder 5">
            <a:extLst>
              <a:ext uri="{FF2B5EF4-FFF2-40B4-BE49-F238E27FC236}">
                <a16:creationId xmlns:a16="http://schemas.microsoft.com/office/drawing/2014/main" id="{F69522D5-7BD2-301F-240F-0A164AC00EF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A4CF72B-D781-D69E-E13C-B5BDE1978C56}"/>
              </a:ext>
            </a:extLst>
          </p:cNvPr>
          <p:cNvSpPr>
            <a:spLocks noGrp="1"/>
          </p:cNvSpPr>
          <p:nvPr>
            <p:ph type="sldNum" sz="quarter" idx="12"/>
          </p:nvPr>
        </p:nvSpPr>
        <p:spPr/>
        <p:txBody>
          <a:bodyPr/>
          <a:lstStyle/>
          <a:p>
            <a:fld id="{74BBD08D-85E6-42F1-8E65-A7A44FE3D90D}" type="slidenum">
              <a:rPr lang="en-GB" smtClean="0"/>
              <a:t>‹#›</a:t>
            </a:fld>
            <a:endParaRPr lang="en-GB"/>
          </a:p>
        </p:txBody>
      </p:sp>
    </p:spTree>
    <p:extLst>
      <p:ext uri="{BB962C8B-B14F-4D97-AF65-F5344CB8AC3E}">
        <p14:creationId xmlns:p14="http://schemas.microsoft.com/office/powerpoint/2010/main" val="4109545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038A0-9962-1B3C-8E3B-0D5B56076F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B7059D7-A007-FC57-AE40-72522F8BDE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7D4D395-6348-3CB2-9E94-AEF20B15D1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A27226-6CEA-16AF-E262-EB51AF5C1D76}"/>
              </a:ext>
            </a:extLst>
          </p:cNvPr>
          <p:cNvSpPr>
            <a:spLocks noGrp="1"/>
          </p:cNvSpPr>
          <p:nvPr>
            <p:ph type="dt" sz="half" idx="10"/>
          </p:nvPr>
        </p:nvSpPr>
        <p:spPr/>
        <p:txBody>
          <a:bodyPr/>
          <a:lstStyle/>
          <a:p>
            <a:fld id="{203AE960-02EF-4E4A-B192-19F4E254D99D}" type="datetimeFigureOut">
              <a:rPr lang="en-GB" smtClean="0"/>
              <a:t>18/06/2022</a:t>
            </a:fld>
            <a:endParaRPr lang="en-GB"/>
          </a:p>
        </p:txBody>
      </p:sp>
      <p:sp>
        <p:nvSpPr>
          <p:cNvPr id="6" name="Footer Placeholder 5">
            <a:extLst>
              <a:ext uri="{FF2B5EF4-FFF2-40B4-BE49-F238E27FC236}">
                <a16:creationId xmlns:a16="http://schemas.microsoft.com/office/drawing/2014/main" id="{AAB5E11B-4F6B-016A-75CF-CD1CE300B3F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67761B3-79D0-13AE-CD41-AB9859294154}"/>
              </a:ext>
            </a:extLst>
          </p:cNvPr>
          <p:cNvSpPr>
            <a:spLocks noGrp="1"/>
          </p:cNvSpPr>
          <p:nvPr>
            <p:ph type="sldNum" sz="quarter" idx="12"/>
          </p:nvPr>
        </p:nvSpPr>
        <p:spPr/>
        <p:txBody>
          <a:bodyPr/>
          <a:lstStyle/>
          <a:p>
            <a:fld id="{74BBD08D-85E6-42F1-8E65-A7A44FE3D90D}" type="slidenum">
              <a:rPr lang="en-GB" smtClean="0"/>
              <a:t>‹#›</a:t>
            </a:fld>
            <a:endParaRPr lang="en-GB"/>
          </a:p>
        </p:txBody>
      </p:sp>
    </p:spTree>
    <p:extLst>
      <p:ext uri="{BB962C8B-B14F-4D97-AF65-F5344CB8AC3E}">
        <p14:creationId xmlns:p14="http://schemas.microsoft.com/office/powerpoint/2010/main" val="1912753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0A9E4E-9859-FD1A-4C0F-D53B97D842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4A0AB33-EA50-C0E7-ECB9-CFDE1A9CBD4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322C4D0-FA2E-1BBE-BFD5-7EC36F7A6A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3AE960-02EF-4E4A-B192-19F4E254D99D}" type="datetimeFigureOut">
              <a:rPr lang="en-GB" smtClean="0"/>
              <a:t>18/06/2022</a:t>
            </a:fld>
            <a:endParaRPr lang="en-GB"/>
          </a:p>
        </p:txBody>
      </p:sp>
      <p:sp>
        <p:nvSpPr>
          <p:cNvPr id="5" name="Footer Placeholder 4">
            <a:extLst>
              <a:ext uri="{FF2B5EF4-FFF2-40B4-BE49-F238E27FC236}">
                <a16:creationId xmlns:a16="http://schemas.microsoft.com/office/drawing/2014/main" id="{272CCFF8-1136-0804-A2C9-E4CAF94038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78C9ABA-55C0-C188-431A-56BCBCB925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BBD08D-85E6-42F1-8E65-A7A44FE3D90D}" type="slidenum">
              <a:rPr lang="en-GB" smtClean="0"/>
              <a:t>‹#›</a:t>
            </a:fld>
            <a:endParaRPr lang="en-GB"/>
          </a:p>
        </p:txBody>
      </p:sp>
    </p:spTree>
    <p:extLst>
      <p:ext uri="{BB962C8B-B14F-4D97-AF65-F5344CB8AC3E}">
        <p14:creationId xmlns:p14="http://schemas.microsoft.com/office/powerpoint/2010/main" val="13356202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t.me/safeabroad_bot" TargetMode="External"/><Relationship Id="rId2" Type="http://schemas.openxmlformats.org/officeDocument/2006/relationships/hyperlink" Target="https://web.telegram.org/" TargetMode="Externa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canva.com/" TargetMode="External"/><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hyperlink" Target="https://www.mindmeister.com/"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chayn.gitbook.io/diy-online-safety/english" TargetMode="External"/><Relationship Id="rId2" Type="http://schemas.openxmlformats.org/officeDocument/2006/relationships/hyperlink" Target="https://www.chayn.co/" TargetMode="Externa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16.xml.rels><?xml version="1.0" encoding="UTF-8" standalone="yes"?>
<Relationships xmlns="http://schemas.openxmlformats.org/package/2006/relationships"><Relationship Id="rId3" Type="http://schemas.openxmlformats.org/officeDocument/2006/relationships/hyperlink" Target="https://firstdraft-toolkit.glideapp.io/" TargetMode="External"/><Relationship Id="rId2" Type="http://schemas.openxmlformats.org/officeDocument/2006/relationships/image" Target="../media/image18.jpg"/><Relationship Id="rId1" Type="http://schemas.openxmlformats.org/officeDocument/2006/relationships/slideLayout" Target="../slideLayouts/slideLayout2.xml"/><Relationship Id="rId4" Type="http://schemas.openxmlformats.org/officeDocument/2006/relationships/hyperlink" Target="https://www.youtube.com/watch?v=DRtdWrdFeok" TargetMode="Externa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9.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meet.jit.si/" TargetMode="External"/><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en.wikipedia.org/wiki/Help:Pronunciation_respelling_key" TargetMode="External"/><Relationship Id="rId3" Type="http://schemas.openxmlformats.org/officeDocument/2006/relationships/hyperlink" Target="https://www.duolingo.com/" TargetMode="External"/><Relationship Id="rId7" Type="http://schemas.openxmlformats.org/officeDocument/2006/relationships/hyperlink" Target="https://en.wikipedia.org/wiki/Help:IPA/English" TargetMode="Externa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hyperlink" Target="https://en.wikipedia.org/wiki/Spaced_repetition" TargetMode="External"/><Relationship Id="rId5" Type="http://schemas.openxmlformats.org/officeDocument/2006/relationships/hyperlink" Target="https://en.wikipedia.org/wiki/Grammar" TargetMode="External"/><Relationship Id="rId4" Type="http://schemas.openxmlformats.org/officeDocument/2006/relationships/hyperlink" Target="https://en.wikipedia.org/wiki/Vocabulary"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play.google.com/store/apps/details?id=com.linkedin.android&amp;hl=es&amp;gl=US"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tarjim.ly/en" TargetMode="External"/><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hyperlink" Target="https://www.tarjim.ly/languages"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hyperlink" Target="https://www.deepl.co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6DB6DC-6BDA-0344-AD16-A84DB2E2ADD0}"/>
              </a:ext>
            </a:extLst>
          </p:cNvPr>
          <p:cNvSpPr>
            <a:spLocks noGrp="1"/>
          </p:cNvSpPr>
          <p:nvPr>
            <p:ph type="body" sz="quarter" idx="15"/>
          </p:nvPr>
        </p:nvSpPr>
        <p:spPr>
          <a:xfrm>
            <a:off x="428263" y="3514726"/>
            <a:ext cx="4642930" cy="1465842"/>
          </a:xfrm>
        </p:spPr>
        <p:txBody>
          <a:bodyPr/>
          <a:lstStyle/>
          <a:p>
            <a:r>
              <a:rPr lang="en-US" dirty="0"/>
              <a:t>Digital Resources Guide</a:t>
            </a:r>
          </a:p>
        </p:txBody>
      </p:sp>
      <p:sp>
        <p:nvSpPr>
          <p:cNvPr id="3" name="Text Placeholder 2">
            <a:extLst>
              <a:ext uri="{FF2B5EF4-FFF2-40B4-BE49-F238E27FC236}">
                <a16:creationId xmlns:a16="http://schemas.microsoft.com/office/drawing/2014/main" id="{51E4B0D2-9CBF-B445-AA9C-54F3090D9059}"/>
              </a:ext>
            </a:extLst>
          </p:cNvPr>
          <p:cNvSpPr>
            <a:spLocks noGrp="1"/>
          </p:cNvSpPr>
          <p:nvPr>
            <p:ph type="body" sz="quarter" idx="16"/>
          </p:nvPr>
        </p:nvSpPr>
        <p:spPr/>
        <p:txBody>
          <a:bodyPr/>
          <a:lstStyle/>
          <a:p>
            <a:r>
              <a:rPr lang="en-US" dirty="0"/>
              <a:t>for adult education</a:t>
            </a:r>
          </a:p>
        </p:txBody>
      </p:sp>
      <p:sp>
        <p:nvSpPr>
          <p:cNvPr id="7" name="TextBox 6">
            <a:extLst>
              <a:ext uri="{FF2B5EF4-FFF2-40B4-BE49-F238E27FC236}">
                <a16:creationId xmlns:a16="http://schemas.microsoft.com/office/drawing/2014/main" id="{09C287D4-B0CA-94DF-F75B-85683739D337}"/>
              </a:ext>
            </a:extLst>
          </p:cNvPr>
          <p:cNvSpPr txBox="1"/>
          <p:nvPr/>
        </p:nvSpPr>
        <p:spPr>
          <a:xfrm>
            <a:off x="5693137" y="5726857"/>
            <a:ext cx="4212863" cy="884858"/>
          </a:xfrm>
          <a:prstGeom prst="rect">
            <a:avLst/>
          </a:prstGeom>
          <a:noFill/>
        </p:spPr>
        <p:txBody>
          <a:bodyPr wrap="square">
            <a:spAutoFit/>
          </a:bodyPr>
          <a:lstStyle/>
          <a:p>
            <a:pPr algn="just" fontAlgn="base"/>
            <a:r>
              <a:rPr lang="en-US" sz="1050" dirty="0"/>
              <a:t>This </a:t>
            </a:r>
            <a:r>
              <a:rPr lang="en-US" sz="1050" dirty="0" err="1"/>
              <a:t>programme</a:t>
            </a:r>
            <a:r>
              <a:rPr lang="en-US" sz="1050" dirty="0"/>
              <a:t> has been funded with support from the European Commission. The author is solely responsible for this publication (communication) and the Commission accepts no </a:t>
            </a:r>
            <a:r>
              <a:rPr lang="en-US" sz="1000" dirty="0"/>
              <a:t>responsibility for any  use that may be made of the information contained therein</a:t>
            </a:r>
            <a:r>
              <a:rPr lang="fi-FI" sz="1000" dirty="0"/>
              <a:t> </a:t>
            </a:r>
            <a:r>
              <a:rPr lang="en-GB" sz="1000" dirty="0">
                <a:effectLst/>
                <a:ea typeface="Calibri" panose="020F0502020204030204" pitchFamily="34" charset="0"/>
                <a:cs typeface="Times New Roman" panose="02020603050405020304" pitchFamily="18" charset="0"/>
              </a:rPr>
              <a:t>2020-1-UK01-KA204-078929</a:t>
            </a:r>
            <a:endParaRPr lang="en-US" sz="1000" b="0" i="0" dirty="0">
              <a:effectLst/>
            </a:endParaRPr>
          </a:p>
        </p:txBody>
      </p:sp>
      <p:sp>
        <p:nvSpPr>
          <p:cNvPr id="4" name="TextBox 3">
            <a:extLst>
              <a:ext uri="{FF2B5EF4-FFF2-40B4-BE49-F238E27FC236}">
                <a16:creationId xmlns:a16="http://schemas.microsoft.com/office/drawing/2014/main" id="{FE472F38-9596-0FC7-91CF-444FFBDD993C}"/>
              </a:ext>
            </a:extLst>
          </p:cNvPr>
          <p:cNvSpPr txBox="1"/>
          <p:nvPr/>
        </p:nvSpPr>
        <p:spPr>
          <a:xfrm>
            <a:off x="10172700" y="419100"/>
            <a:ext cx="1600200" cy="369332"/>
          </a:xfrm>
          <a:prstGeom prst="rect">
            <a:avLst/>
          </a:prstGeom>
          <a:noFill/>
        </p:spPr>
        <p:txBody>
          <a:bodyPr wrap="square" rtlCol="0">
            <a:spAutoFit/>
          </a:bodyPr>
          <a:lstStyle/>
          <a:p>
            <a:pPr algn="r"/>
            <a:r>
              <a:rPr lang="en-GB" dirty="0"/>
              <a:t>May 2022</a:t>
            </a:r>
          </a:p>
        </p:txBody>
      </p:sp>
    </p:spTree>
    <p:extLst>
      <p:ext uri="{BB962C8B-B14F-4D97-AF65-F5344CB8AC3E}">
        <p14:creationId xmlns:p14="http://schemas.microsoft.com/office/powerpoint/2010/main" val="3265920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0" name="Rectangle 9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EB8199-16AA-DB87-6779-1F69EBED0BD2}"/>
              </a:ext>
            </a:extLst>
          </p:cNvPr>
          <p:cNvSpPr>
            <a:spLocks noGrp="1"/>
          </p:cNvSpPr>
          <p:nvPr>
            <p:ph type="title"/>
          </p:nvPr>
        </p:nvSpPr>
        <p:spPr>
          <a:xfrm>
            <a:off x="572493" y="238539"/>
            <a:ext cx="11018520" cy="1434415"/>
          </a:xfrm>
        </p:spPr>
        <p:txBody>
          <a:bodyPr anchor="b">
            <a:normAutofit/>
          </a:bodyPr>
          <a:lstStyle/>
          <a:p>
            <a:r>
              <a:rPr lang="en-GB" sz="4600" b="1"/>
              <a:t>Telegram Cause and Subject Specific Chat Bots</a:t>
            </a:r>
          </a:p>
        </p:txBody>
      </p:sp>
      <p:sp>
        <p:nvSpPr>
          <p:cNvPr id="10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BD56C63-A23D-72FF-C63C-3EBC5CF20BCA}"/>
              </a:ext>
            </a:extLst>
          </p:cNvPr>
          <p:cNvSpPr>
            <a:spLocks noGrp="1"/>
          </p:cNvSpPr>
          <p:nvPr>
            <p:ph idx="1"/>
          </p:nvPr>
        </p:nvSpPr>
        <p:spPr>
          <a:xfrm>
            <a:off x="572493" y="2071316"/>
            <a:ext cx="6713552" cy="4119172"/>
          </a:xfrm>
        </p:spPr>
        <p:txBody>
          <a:bodyPr anchor="t">
            <a:normAutofit lnSpcReduction="10000"/>
          </a:bodyPr>
          <a:lstStyle/>
          <a:p>
            <a:pPr marL="0" indent="0" algn="just">
              <a:lnSpc>
                <a:spcPct val="100000"/>
              </a:lnSpc>
              <a:buNone/>
            </a:pPr>
            <a:r>
              <a:rPr lang="en-GB" sz="1400" b="1" dirty="0">
                <a:effectLst/>
                <a:ea typeface="Times New Roman" panose="02020603050405020304" pitchFamily="18" charset="0"/>
              </a:rPr>
              <a:t>Link: </a:t>
            </a:r>
            <a:r>
              <a:rPr lang="en-GB" sz="1400" u="sng" dirty="0">
                <a:effectLst/>
                <a:ea typeface="Times New Roman" panose="02020603050405020304" pitchFamily="18" charset="0"/>
                <a:hlinkClick r:id="rId2"/>
              </a:rPr>
              <a:t>https://web.telegram.org</a:t>
            </a:r>
            <a:r>
              <a:rPr lang="en-GB" sz="1400" dirty="0">
                <a:effectLst/>
                <a:ea typeface="Times New Roman" panose="02020603050405020304" pitchFamily="18" charset="0"/>
              </a:rPr>
              <a:t> </a:t>
            </a:r>
          </a:p>
          <a:p>
            <a:pPr marL="0" indent="0" algn="just">
              <a:lnSpc>
                <a:spcPct val="100000"/>
              </a:lnSpc>
              <a:buNone/>
            </a:pPr>
            <a:r>
              <a:rPr lang="en-GB" sz="1400" b="1" dirty="0">
                <a:effectLst/>
                <a:ea typeface="Times New Roman" panose="02020603050405020304" pitchFamily="18" charset="0"/>
              </a:rPr>
              <a:t>Brief description: </a:t>
            </a:r>
            <a:r>
              <a:rPr lang="en-GB" sz="1400" dirty="0">
                <a:effectLst/>
                <a:ea typeface="Times New Roman" panose="02020603050405020304" pitchFamily="18" charset="0"/>
              </a:rPr>
              <a:t>Telegram, apart from being used as a personal or group messenger, is used by volunteers and activists to provide informational support to specific groups in needs though info-bots. Info-bots are one-way telegram channels that a user can join and receive necessary information (without a possibility to communicate back as it is an automated channel).</a:t>
            </a:r>
          </a:p>
          <a:p>
            <a:pPr marL="0" indent="0" algn="just">
              <a:lnSpc>
                <a:spcPct val="100000"/>
              </a:lnSpc>
              <a:buNone/>
            </a:pPr>
            <a:r>
              <a:rPr lang="en-GB" sz="1400" dirty="0">
                <a:effectLst/>
                <a:ea typeface="Times New Roman" panose="02020603050405020304" pitchFamily="18" charset="0"/>
              </a:rPr>
              <a:t>e.g. Telegram bot for supporting women fleeing war in Ukraine provides detailed information about consulates in different countries, safety tips, contact of organizations dealing with trafficking and violence against women, hot lines etc: </a:t>
            </a:r>
            <a:r>
              <a:rPr lang="en-GB" sz="1400" u="sng" dirty="0">
                <a:effectLst/>
                <a:ea typeface="Times New Roman" panose="02020603050405020304" pitchFamily="18" charset="0"/>
                <a:hlinkClick r:id="rId3"/>
              </a:rPr>
              <a:t>https://t.me/safeabroad_bot</a:t>
            </a:r>
            <a:endParaRPr lang="en-GB" sz="1400" b="1" dirty="0">
              <a:effectLst/>
              <a:ea typeface="Times New Roman" panose="02020603050405020304" pitchFamily="18" charset="0"/>
            </a:endParaRPr>
          </a:p>
          <a:p>
            <a:pPr marL="0" indent="0" algn="just">
              <a:lnSpc>
                <a:spcPct val="100000"/>
              </a:lnSpc>
              <a:buNone/>
            </a:pPr>
            <a:r>
              <a:rPr lang="en-GB" sz="1400" b="1" dirty="0">
                <a:effectLst/>
                <a:ea typeface="Times New Roman" panose="02020603050405020304" pitchFamily="18" charset="0"/>
              </a:rPr>
              <a:t>Languages: </a:t>
            </a:r>
            <a:r>
              <a:rPr lang="en-GB" sz="1400" dirty="0">
                <a:effectLst/>
                <a:ea typeface="Times New Roman" panose="02020603050405020304" pitchFamily="18" charset="0"/>
              </a:rPr>
              <a:t>Bots can be created in any language.</a:t>
            </a:r>
          </a:p>
          <a:p>
            <a:pPr marL="0" indent="0" algn="just">
              <a:lnSpc>
                <a:spcPct val="100000"/>
              </a:lnSpc>
              <a:buNone/>
            </a:pPr>
            <a:r>
              <a:rPr lang="en-GB" sz="1400" b="1" dirty="0">
                <a:effectLst/>
                <a:ea typeface="Times New Roman" panose="02020603050405020304" pitchFamily="18" charset="0"/>
              </a:rPr>
              <a:t>Target audience: </a:t>
            </a:r>
            <a:r>
              <a:rPr lang="en-GB" sz="1400" dirty="0">
                <a:effectLst/>
                <a:ea typeface="Times New Roman" panose="02020603050405020304" pitchFamily="18" charset="0"/>
              </a:rPr>
              <a:t>General public.  Depends on the topic of interest</a:t>
            </a:r>
            <a:endParaRPr lang="en-GB" sz="1400" dirty="0">
              <a:ea typeface="Times New Roman" panose="02020603050405020304" pitchFamily="18" charset="0"/>
            </a:endParaRPr>
          </a:p>
          <a:p>
            <a:pPr marL="0" indent="0" algn="just">
              <a:lnSpc>
                <a:spcPct val="100000"/>
              </a:lnSpc>
              <a:buNone/>
            </a:pPr>
            <a:r>
              <a:rPr lang="en-GB" sz="1400" b="1" dirty="0">
                <a:effectLst/>
                <a:ea typeface="Times New Roman" panose="02020603050405020304" pitchFamily="18" charset="0"/>
              </a:rPr>
              <a:t>Benefits: </a:t>
            </a:r>
            <a:r>
              <a:rPr lang="en-GB" sz="1400" dirty="0">
                <a:effectLst/>
                <a:ea typeface="Times New Roman" panose="02020603050405020304" pitchFamily="18" charset="0"/>
              </a:rPr>
              <a:t>Subject specific. It can put in contact large groups interested in a certain topic. It is available on various platforms. It's free, fast and guarantees a certain amount of privacy like private chats that are end-to-end encrypted, but the app cannot encrypt group chats.  Users on telegram can log in on multiple devices at the same time and able to receive messages on all devices.</a:t>
            </a:r>
            <a:endParaRPr lang="en-GB" sz="1400" dirty="0"/>
          </a:p>
        </p:txBody>
      </p:sp>
      <p:pic>
        <p:nvPicPr>
          <p:cNvPr id="5" name="Picture 4">
            <a:extLst>
              <a:ext uri="{FF2B5EF4-FFF2-40B4-BE49-F238E27FC236}">
                <a16:creationId xmlns:a16="http://schemas.microsoft.com/office/drawing/2014/main" id="{F06D9556-4B16-890A-BC82-E14E942EB360}"/>
              </a:ext>
            </a:extLst>
          </p:cNvPr>
          <p:cNvPicPr>
            <a:picLocks noChangeAspect="1"/>
          </p:cNvPicPr>
          <p:nvPr/>
        </p:nvPicPr>
        <p:blipFill rotWithShape="1">
          <a:blip r:embed="rId4">
            <a:extLst>
              <a:ext uri="{28A0092B-C50C-407E-A947-70E740481C1C}">
                <a14:useLocalDpi xmlns:a14="http://schemas.microsoft.com/office/drawing/2010/main" val="0"/>
              </a:ext>
            </a:extLst>
          </a:blip>
          <a:srcRect l="15713" r="20309" b="-3"/>
          <a:stretch/>
        </p:blipFill>
        <p:spPr>
          <a:xfrm>
            <a:off x="7675658" y="2093976"/>
            <a:ext cx="3941064" cy="4096512"/>
          </a:xfrm>
          <a:prstGeom prst="rect">
            <a:avLst/>
          </a:prstGeom>
        </p:spPr>
      </p:pic>
    </p:spTree>
    <p:extLst>
      <p:ext uri="{BB962C8B-B14F-4D97-AF65-F5344CB8AC3E}">
        <p14:creationId xmlns:p14="http://schemas.microsoft.com/office/powerpoint/2010/main" val="935559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62CEF8-C53A-32DE-433F-71FD19D889BA}"/>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6600" kern="1200">
                <a:solidFill>
                  <a:schemeClr val="tx1"/>
                </a:solidFill>
                <a:latin typeface="+mj-lt"/>
                <a:ea typeface="+mj-ea"/>
                <a:cs typeface="+mj-cs"/>
              </a:rPr>
              <a:t>Digital Content Creation</a:t>
            </a:r>
          </a:p>
        </p:txBody>
      </p:sp>
      <p:sp>
        <p:nvSpPr>
          <p:cNvPr id="36"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a:extLst>
              <a:ext uri="{FF2B5EF4-FFF2-40B4-BE49-F238E27FC236}">
                <a16:creationId xmlns:a16="http://schemas.microsoft.com/office/drawing/2014/main" id="{7C9F1012-E8F8-1654-936C-B5CA14AD200F}"/>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2303" r="2303"/>
          <a:stretch/>
        </p:blipFill>
        <p:spPr>
          <a:xfrm>
            <a:off x="4654296" y="853330"/>
            <a:ext cx="7214616" cy="5123908"/>
          </a:xfrm>
          <a:prstGeom prst="rect">
            <a:avLst/>
          </a:prstGeom>
        </p:spPr>
      </p:pic>
    </p:spTree>
    <p:extLst>
      <p:ext uri="{BB962C8B-B14F-4D97-AF65-F5344CB8AC3E}">
        <p14:creationId xmlns:p14="http://schemas.microsoft.com/office/powerpoint/2010/main" val="4245485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 name="Rectangle 99">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4EB8199-16AA-DB87-6779-1F69EBED0BD2}"/>
              </a:ext>
            </a:extLst>
          </p:cNvPr>
          <p:cNvSpPr>
            <a:spLocks noGrp="1"/>
          </p:cNvSpPr>
          <p:nvPr>
            <p:ph type="title"/>
          </p:nvPr>
        </p:nvSpPr>
        <p:spPr>
          <a:xfrm>
            <a:off x="4646485" y="321734"/>
            <a:ext cx="6902048" cy="1135737"/>
          </a:xfrm>
        </p:spPr>
        <p:txBody>
          <a:bodyPr>
            <a:normAutofit/>
          </a:bodyPr>
          <a:lstStyle/>
          <a:p>
            <a:r>
              <a:rPr lang="en-GB" sz="3600" b="1"/>
              <a:t>Canva</a:t>
            </a:r>
          </a:p>
        </p:txBody>
      </p:sp>
      <p:pic>
        <p:nvPicPr>
          <p:cNvPr id="5" name="Picture 4" descr="A close up of some flowers&#10;&#10;Description automatically generated with low confidence">
            <a:extLst>
              <a:ext uri="{FF2B5EF4-FFF2-40B4-BE49-F238E27FC236}">
                <a16:creationId xmlns:a16="http://schemas.microsoft.com/office/drawing/2014/main" id="{F06D9556-4B16-890A-BC82-E14E942EB360}"/>
              </a:ext>
            </a:extLst>
          </p:cNvPr>
          <p:cNvPicPr>
            <a:picLocks noChangeAspect="1"/>
          </p:cNvPicPr>
          <p:nvPr/>
        </p:nvPicPr>
        <p:blipFill rotWithShape="1">
          <a:blip r:embed="rId2">
            <a:extLst>
              <a:ext uri="{28A0092B-C50C-407E-A947-70E740481C1C}">
                <a14:useLocalDpi xmlns:a14="http://schemas.microsoft.com/office/drawing/2010/main" val="0"/>
              </a:ext>
            </a:extLst>
          </a:blip>
          <a:srcRect l="28818" r="31589" b="-1"/>
          <a:stretch/>
        </p:blipFill>
        <p:spPr>
          <a:xfrm>
            <a:off x="-2" y="10"/>
            <a:ext cx="4067749" cy="6857990"/>
          </a:xfrm>
          <a:prstGeom prst="rect">
            <a:avLst/>
          </a:prstGeom>
        </p:spPr>
      </p:pic>
      <p:grpSp>
        <p:nvGrpSpPr>
          <p:cNvPr id="102" name="Group 101">
            <a:extLst>
              <a:ext uri="{FF2B5EF4-FFF2-40B4-BE49-F238E27FC236}">
                <a16:creationId xmlns:a16="http://schemas.microsoft.com/office/drawing/2014/main" id="{07EAA094-9CF6-4695-958A-33D9BCAA94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 y="713128"/>
            <a:ext cx="1068867" cy="2126625"/>
            <a:chOff x="10918968" y="713127"/>
            <a:chExt cx="1273032" cy="2532832"/>
          </a:xfrm>
        </p:grpSpPr>
        <p:sp>
          <p:nvSpPr>
            <p:cNvPr id="103" name="Rectangle 102">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Isosceles Triangle 103">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Content Placeholder 2">
            <a:extLst>
              <a:ext uri="{FF2B5EF4-FFF2-40B4-BE49-F238E27FC236}">
                <a16:creationId xmlns:a16="http://schemas.microsoft.com/office/drawing/2014/main" id="{4BD56C63-A23D-72FF-C63C-3EBC5CF20BCA}"/>
              </a:ext>
            </a:extLst>
          </p:cNvPr>
          <p:cNvSpPr>
            <a:spLocks noGrp="1"/>
          </p:cNvSpPr>
          <p:nvPr>
            <p:ph idx="1"/>
          </p:nvPr>
        </p:nvSpPr>
        <p:spPr>
          <a:xfrm>
            <a:off x="4646485" y="1782981"/>
            <a:ext cx="6902047" cy="4393982"/>
          </a:xfrm>
        </p:spPr>
        <p:txBody>
          <a:bodyPr>
            <a:normAutofit lnSpcReduction="10000"/>
          </a:bodyPr>
          <a:lstStyle/>
          <a:p>
            <a:pPr marL="0" indent="0" algn="just">
              <a:lnSpc>
                <a:spcPct val="100000"/>
              </a:lnSpc>
              <a:buNone/>
            </a:pPr>
            <a:r>
              <a:rPr lang="en-GB" sz="2000" b="1" dirty="0">
                <a:effectLst/>
                <a:ea typeface="Times New Roman" panose="02020603050405020304" pitchFamily="18" charset="0"/>
              </a:rPr>
              <a:t>Link: </a:t>
            </a:r>
            <a:r>
              <a:rPr lang="en-GB" sz="2000" u="sng" dirty="0">
                <a:effectLst/>
                <a:ea typeface="Times New Roman" panose="02020603050405020304" pitchFamily="18" charset="0"/>
                <a:hlinkClick r:id="rId3"/>
              </a:rPr>
              <a:t>https://www.canva.com/</a:t>
            </a:r>
            <a:r>
              <a:rPr lang="en-GB" sz="2000" dirty="0">
                <a:effectLst/>
                <a:ea typeface="Times New Roman" panose="02020603050405020304" pitchFamily="18" charset="0"/>
              </a:rPr>
              <a:t> </a:t>
            </a:r>
          </a:p>
          <a:p>
            <a:pPr marL="0" indent="0" algn="just">
              <a:lnSpc>
                <a:spcPct val="100000"/>
              </a:lnSpc>
              <a:buNone/>
            </a:pPr>
            <a:r>
              <a:rPr lang="en-GB" sz="2000" b="1" dirty="0">
                <a:effectLst/>
                <a:ea typeface="Times New Roman" panose="02020603050405020304" pitchFamily="18" charset="0"/>
              </a:rPr>
              <a:t>Brief description: </a:t>
            </a:r>
            <a:r>
              <a:rPr lang="en-GB" sz="2000" dirty="0">
                <a:effectLst/>
                <a:ea typeface="Times New Roman" panose="02020603050405020304" pitchFamily="18" charset="0"/>
              </a:rPr>
              <a:t>Canva is a free graphic design and digital content creation platform used to create social media graphics, presentations, posters, documents, business cards, short videos and other visual content. If you wish to have access to more professional tools and templates, you can pay for Canva Pro, too.</a:t>
            </a:r>
          </a:p>
          <a:p>
            <a:pPr marL="0" indent="0" algn="just">
              <a:lnSpc>
                <a:spcPct val="100000"/>
              </a:lnSpc>
              <a:buNone/>
            </a:pPr>
            <a:r>
              <a:rPr lang="en-GB" sz="2000" b="1" dirty="0">
                <a:ea typeface="Times New Roman" panose="02020603050405020304" pitchFamily="18" charset="0"/>
              </a:rPr>
              <a:t>L</a:t>
            </a:r>
            <a:r>
              <a:rPr lang="en-GB" sz="2000" b="1" dirty="0">
                <a:effectLst/>
                <a:ea typeface="Times New Roman" panose="02020603050405020304" pitchFamily="18" charset="0"/>
              </a:rPr>
              <a:t>anguages: </a:t>
            </a:r>
            <a:r>
              <a:rPr lang="en-GB" sz="2000" dirty="0">
                <a:effectLst/>
                <a:ea typeface="Times New Roman" panose="02020603050405020304" pitchFamily="18" charset="0"/>
              </a:rPr>
              <a:t>English</a:t>
            </a:r>
          </a:p>
          <a:p>
            <a:pPr marL="0" indent="0" algn="just">
              <a:lnSpc>
                <a:spcPct val="100000"/>
              </a:lnSpc>
              <a:buNone/>
            </a:pPr>
            <a:r>
              <a:rPr lang="en-GB" sz="2000" b="1" dirty="0">
                <a:effectLst/>
                <a:ea typeface="Times New Roman" panose="02020603050405020304" pitchFamily="18" charset="0"/>
              </a:rPr>
              <a:t>Target audience: </a:t>
            </a:r>
            <a:r>
              <a:rPr lang="en-GB" sz="2000" dirty="0">
                <a:effectLst/>
                <a:ea typeface="Times New Roman" panose="02020603050405020304" pitchFamily="18" charset="0"/>
              </a:rPr>
              <a:t>General public (not specific to migrant and refugee women)</a:t>
            </a:r>
          </a:p>
          <a:p>
            <a:pPr marL="0" indent="0" algn="just">
              <a:lnSpc>
                <a:spcPct val="100000"/>
              </a:lnSpc>
              <a:buNone/>
            </a:pPr>
            <a:r>
              <a:rPr lang="en-GB" sz="2000" b="1" dirty="0">
                <a:effectLst/>
                <a:ea typeface="Times New Roman" panose="02020603050405020304" pitchFamily="18" charset="0"/>
              </a:rPr>
              <a:t>Benefits: </a:t>
            </a:r>
            <a:r>
              <a:rPr lang="en-GB" sz="2000" dirty="0">
                <a:effectLst/>
                <a:ea typeface="Times New Roman" panose="02020603050405020304" pitchFamily="18" charset="0"/>
              </a:rPr>
              <a:t>Both free and paid version; large variety of templates, very easy to operate (no coding or specific skills required), many videos with tutorials (but only in English). It also offers free pro version for NGOs</a:t>
            </a:r>
            <a:endParaRPr lang="en-GB" sz="2000" dirty="0"/>
          </a:p>
        </p:txBody>
      </p:sp>
      <p:sp>
        <p:nvSpPr>
          <p:cNvPr id="111" name="Isosceles Triangle 105">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07">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3937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7" name="Rectangle 106">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4EB8199-16AA-DB87-6779-1F69EBED0BD2}"/>
              </a:ext>
            </a:extLst>
          </p:cNvPr>
          <p:cNvSpPr>
            <a:spLocks noGrp="1"/>
          </p:cNvSpPr>
          <p:nvPr>
            <p:ph type="title"/>
          </p:nvPr>
        </p:nvSpPr>
        <p:spPr>
          <a:xfrm>
            <a:off x="643467" y="321734"/>
            <a:ext cx="10905066" cy="1135737"/>
          </a:xfrm>
        </p:spPr>
        <p:txBody>
          <a:bodyPr>
            <a:normAutofit/>
          </a:bodyPr>
          <a:lstStyle/>
          <a:p>
            <a:r>
              <a:rPr lang="en-GB" sz="3600" b="1" dirty="0" err="1"/>
              <a:t>MindMeister</a:t>
            </a:r>
            <a:endParaRPr lang="en-GB" sz="3600" b="1" dirty="0"/>
          </a:p>
        </p:txBody>
      </p:sp>
      <p:sp>
        <p:nvSpPr>
          <p:cNvPr id="3" name="Content Placeholder 2">
            <a:extLst>
              <a:ext uri="{FF2B5EF4-FFF2-40B4-BE49-F238E27FC236}">
                <a16:creationId xmlns:a16="http://schemas.microsoft.com/office/drawing/2014/main" id="{4BD56C63-A23D-72FF-C63C-3EBC5CF20BCA}"/>
              </a:ext>
            </a:extLst>
          </p:cNvPr>
          <p:cNvSpPr>
            <a:spLocks noGrp="1"/>
          </p:cNvSpPr>
          <p:nvPr>
            <p:ph idx="1"/>
          </p:nvPr>
        </p:nvSpPr>
        <p:spPr>
          <a:xfrm>
            <a:off x="643469" y="1147981"/>
            <a:ext cx="6506132" cy="4393982"/>
          </a:xfrm>
        </p:spPr>
        <p:txBody>
          <a:bodyPr>
            <a:noAutofit/>
          </a:bodyPr>
          <a:lstStyle/>
          <a:p>
            <a:pPr marL="0" indent="0" algn="just">
              <a:lnSpc>
                <a:spcPct val="100000"/>
              </a:lnSpc>
              <a:buNone/>
            </a:pPr>
            <a:r>
              <a:rPr lang="en-GB" sz="1200" b="1" dirty="0">
                <a:effectLst/>
                <a:ea typeface="Times New Roman" panose="02020603050405020304" pitchFamily="18" charset="0"/>
              </a:rPr>
              <a:t>Link: </a:t>
            </a:r>
            <a:r>
              <a:rPr lang="en-GB" sz="1200" u="sng" dirty="0">
                <a:effectLst/>
                <a:ea typeface="Times New Roman" panose="02020603050405020304" pitchFamily="18" charset="0"/>
                <a:hlinkClick r:id="rId2"/>
              </a:rPr>
              <a:t>https://www.mindmeister.com/</a:t>
            </a:r>
            <a:r>
              <a:rPr lang="en-GB" sz="1200" dirty="0">
                <a:effectLst/>
                <a:ea typeface="Times New Roman" panose="02020603050405020304" pitchFamily="18" charset="0"/>
              </a:rPr>
              <a:t> </a:t>
            </a:r>
          </a:p>
          <a:p>
            <a:pPr marL="0" indent="0" algn="just">
              <a:lnSpc>
                <a:spcPct val="100000"/>
              </a:lnSpc>
              <a:buNone/>
            </a:pPr>
            <a:r>
              <a:rPr lang="en-GB" sz="1200" b="1" dirty="0">
                <a:effectLst/>
                <a:ea typeface="Times New Roman" panose="02020603050405020304" pitchFamily="18" charset="0"/>
              </a:rPr>
              <a:t>Brief description: </a:t>
            </a:r>
            <a:r>
              <a:rPr lang="en-GB" sz="1200" i="1" dirty="0" err="1">
                <a:effectLst/>
                <a:ea typeface="Times New Roman" panose="02020603050405020304" pitchFamily="18" charset="0"/>
              </a:rPr>
              <a:t>MindMeister</a:t>
            </a:r>
            <a:r>
              <a:rPr lang="en-GB" sz="1200" dirty="0">
                <a:effectLst/>
                <a:ea typeface="Times New Roman" panose="02020603050405020304" pitchFamily="18" charset="0"/>
              </a:rPr>
              <a:t> makes creating stunning mind maps easy. Through use of an intuitive editor, </a:t>
            </a:r>
            <a:r>
              <a:rPr lang="en-GB" sz="1200" i="1" dirty="0" err="1">
                <a:effectLst/>
                <a:ea typeface="Times New Roman" panose="02020603050405020304" pitchFamily="18" charset="0"/>
              </a:rPr>
              <a:t>MindMeister</a:t>
            </a:r>
            <a:r>
              <a:rPr lang="en-GB" sz="1200" dirty="0">
                <a:effectLst/>
                <a:ea typeface="Times New Roman" panose="02020603050405020304" pitchFamily="18" charset="0"/>
              </a:rPr>
              <a:t> allows you to map your big ideas together with your peers or team, quickly and beautifully. From project planning, to brainstorming, to meeting management, set your collaborative creativity free and create epic mind maps.</a:t>
            </a:r>
          </a:p>
          <a:p>
            <a:pPr marL="0" indent="0" algn="just">
              <a:lnSpc>
                <a:spcPct val="100000"/>
              </a:lnSpc>
              <a:buNone/>
            </a:pPr>
            <a:r>
              <a:rPr lang="en-GB" sz="1200" dirty="0">
                <a:effectLst/>
                <a:ea typeface="Times New Roman" panose="02020603050405020304" pitchFamily="18" charset="0"/>
              </a:rPr>
              <a:t>Mind mapping through </a:t>
            </a:r>
            <a:r>
              <a:rPr lang="en-GB" sz="1200" i="1" dirty="0" err="1">
                <a:effectLst/>
                <a:ea typeface="Times New Roman" panose="02020603050405020304" pitchFamily="18" charset="0"/>
              </a:rPr>
              <a:t>MindMeister</a:t>
            </a:r>
            <a:r>
              <a:rPr lang="en-GB" sz="1200" i="1" dirty="0">
                <a:effectLst/>
                <a:ea typeface="Times New Roman" panose="02020603050405020304" pitchFamily="18" charset="0"/>
              </a:rPr>
              <a:t> </a:t>
            </a:r>
            <a:r>
              <a:rPr lang="en-GB" sz="1200" dirty="0">
                <a:effectLst/>
                <a:ea typeface="Times New Roman" panose="02020603050405020304" pitchFamily="18" charset="0"/>
              </a:rPr>
              <a:t>gets your creative juices flowing and can inspire you to refine unformed ideas or discover new concepts. That's because mind maps use images and keywords to create new associations in your brain, which you can also transcribe with incredible speed.</a:t>
            </a:r>
          </a:p>
          <a:p>
            <a:pPr marL="0" indent="0" algn="just">
              <a:lnSpc>
                <a:spcPct val="100000"/>
              </a:lnSpc>
              <a:buNone/>
            </a:pPr>
            <a:r>
              <a:rPr lang="en-GB" sz="1200" dirty="0">
                <a:effectLst/>
                <a:ea typeface="Times New Roman" panose="02020603050405020304" pitchFamily="18" charset="0"/>
              </a:rPr>
              <a:t>Mind maps in </a:t>
            </a:r>
            <a:r>
              <a:rPr lang="en-GB" sz="1200" i="1" dirty="0" err="1">
                <a:effectLst/>
                <a:ea typeface="Times New Roman" panose="02020603050405020304" pitchFamily="18" charset="0"/>
              </a:rPr>
              <a:t>MindMeister</a:t>
            </a:r>
            <a:r>
              <a:rPr lang="en-GB" sz="1200" dirty="0">
                <a:effectLst/>
                <a:ea typeface="Times New Roman" panose="02020603050405020304" pitchFamily="18" charset="0"/>
              </a:rPr>
              <a:t> can store and structure vast amounts of information. They display hierarchy, show relationships between ideas and enable you to see the “big picture” at a glance. This also makes mind mapping the ideal method for presentations, group work and getting to grips with any complex problem you may be facing.</a:t>
            </a:r>
          </a:p>
          <a:p>
            <a:pPr marL="0" indent="0" algn="just">
              <a:lnSpc>
                <a:spcPct val="100000"/>
              </a:lnSpc>
              <a:buNone/>
            </a:pPr>
            <a:r>
              <a:rPr lang="en-GB" sz="1200" dirty="0">
                <a:effectLst/>
                <a:ea typeface="Times New Roman" panose="02020603050405020304" pitchFamily="18" charset="0"/>
              </a:rPr>
              <a:t>Allows users to create a visual map with their team or individually, that enables you to explore: What your/the needs are; Divide a task into smaller tasks; Describe a task that will support you with solving the problem; Reduce the complexity of a problem (make the problem easier or simpler); Keep your focus on the main problem; Solve the problem or achieve a particular purpose, by drawing up a series of ordered steps.</a:t>
            </a:r>
          </a:p>
          <a:p>
            <a:pPr marL="0" indent="0" algn="just">
              <a:lnSpc>
                <a:spcPct val="100000"/>
              </a:lnSpc>
              <a:buNone/>
            </a:pPr>
            <a:r>
              <a:rPr lang="en-GB" sz="1200" b="1" dirty="0">
                <a:effectLst/>
                <a:ea typeface="Times New Roman" panose="02020603050405020304" pitchFamily="18" charset="0"/>
              </a:rPr>
              <a:t>Target audience: </a:t>
            </a:r>
            <a:r>
              <a:rPr lang="en-GB" sz="1200" dirty="0">
                <a:effectLst/>
                <a:ea typeface="Times New Roman" panose="02020603050405020304" pitchFamily="18" charset="0"/>
              </a:rPr>
              <a:t>Students, team members </a:t>
            </a:r>
          </a:p>
          <a:p>
            <a:pPr marL="0" indent="0" algn="just">
              <a:lnSpc>
                <a:spcPct val="100000"/>
              </a:lnSpc>
              <a:buNone/>
            </a:pPr>
            <a:r>
              <a:rPr lang="en-GB" sz="1200" b="1" dirty="0">
                <a:effectLst/>
                <a:ea typeface="Times New Roman" panose="02020603050405020304" pitchFamily="18" charset="0"/>
              </a:rPr>
              <a:t>Benefits: </a:t>
            </a:r>
            <a:r>
              <a:rPr lang="en-GB" sz="1200" dirty="0">
                <a:effectLst/>
                <a:ea typeface="Times New Roman" panose="02020603050405020304" pitchFamily="18" charset="0"/>
              </a:rPr>
              <a:t>Mind mapping improves creativity, productivity and collaboration. According to a study complete by </a:t>
            </a:r>
            <a:r>
              <a:rPr lang="en-GB" sz="1200" i="1" dirty="0" err="1">
                <a:effectLst/>
                <a:ea typeface="Times New Roman" panose="02020603050405020304" pitchFamily="18" charset="0"/>
              </a:rPr>
              <a:t>MindMeister</a:t>
            </a:r>
            <a:r>
              <a:rPr lang="en-GB" sz="1200" dirty="0">
                <a:effectLst/>
                <a:ea typeface="Times New Roman" panose="02020603050405020304" pitchFamily="18" charset="0"/>
              </a:rPr>
              <a:t>, 92% of respondents said that mind mapping helps “</a:t>
            </a:r>
            <a:r>
              <a:rPr lang="en-GB" sz="1200" dirty="0" err="1">
                <a:effectLst/>
                <a:ea typeface="Times New Roman" panose="02020603050405020304" pitchFamily="18" charset="0"/>
              </a:rPr>
              <a:t>distill</a:t>
            </a:r>
            <a:r>
              <a:rPr lang="en-GB" sz="1200" dirty="0">
                <a:effectLst/>
                <a:ea typeface="Times New Roman" panose="02020603050405020304" pitchFamily="18" charset="0"/>
              </a:rPr>
              <a:t> information and reach clarity faster,” while 81% said it helps “manage projects more efficiently.” It's not just for business: mind maps help students improve knowledge retention and recall, according to some studies by up to 32%</a:t>
            </a:r>
            <a:endParaRPr lang="en-GB" sz="1200" dirty="0"/>
          </a:p>
        </p:txBody>
      </p:sp>
      <p:grpSp>
        <p:nvGrpSpPr>
          <p:cNvPr id="109" name="Group 108">
            <a:extLst>
              <a:ext uri="{FF2B5EF4-FFF2-40B4-BE49-F238E27FC236}">
                <a16:creationId xmlns:a16="http://schemas.microsoft.com/office/drawing/2014/main" id="{828A5161-06F1-46CF-8AD7-844680A59E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4601497"/>
            <a:ext cx="1014060" cy="2017580"/>
            <a:chOff x="0" y="4601497"/>
            <a:chExt cx="1014060" cy="2017580"/>
          </a:xfrm>
        </p:grpSpPr>
        <p:sp>
          <p:nvSpPr>
            <p:cNvPr id="110" name="Isosceles Triangle 109">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a:extLst>
              <a:ext uri="{FF2B5EF4-FFF2-40B4-BE49-F238E27FC236}">
                <a16:creationId xmlns:a16="http://schemas.microsoft.com/office/drawing/2014/main" id="{F06D9556-4B16-890A-BC82-E14E942EB360}"/>
              </a:ext>
            </a:extLst>
          </p:cNvPr>
          <p:cNvPicPr>
            <a:picLocks noChangeAspect="1"/>
          </p:cNvPicPr>
          <p:nvPr/>
        </p:nvPicPr>
        <p:blipFill rotWithShape="1">
          <a:blip r:embed="rId3">
            <a:extLst>
              <a:ext uri="{28A0092B-C50C-407E-A947-70E740481C1C}">
                <a14:useLocalDpi xmlns:a14="http://schemas.microsoft.com/office/drawing/2010/main" val="0"/>
              </a:ext>
            </a:extLst>
          </a:blip>
          <a:srcRect l="13518" r="15768"/>
          <a:stretch/>
        </p:blipFill>
        <p:spPr>
          <a:xfrm>
            <a:off x="7149602" y="1782981"/>
            <a:ext cx="3459889" cy="3449419"/>
          </a:xfrm>
          <a:prstGeom prst="rect">
            <a:avLst/>
          </a:prstGeom>
        </p:spPr>
      </p:pic>
      <p:grpSp>
        <p:nvGrpSpPr>
          <p:cNvPr id="113" name="Group 112">
            <a:extLst>
              <a:ext uri="{FF2B5EF4-FFF2-40B4-BE49-F238E27FC236}">
                <a16:creationId xmlns:a16="http://schemas.microsoft.com/office/drawing/2014/main" id="{5995D10D-E9C9-47DB-AE7E-801FEF38F5C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19290" y="1"/>
            <a:ext cx="972709" cy="1935307"/>
            <a:chOff x="10918968" y="713127"/>
            <a:chExt cx="1273032" cy="2532832"/>
          </a:xfrm>
        </p:grpSpPr>
        <p:sp>
          <p:nvSpPr>
            <p:cNvPr id="114" name="Rectangle 113">
              <a:extLst>
                <a:ext uri="{FF2B5EF4-FFF2-40B4-BE49-F238E27FC236}">
                  <a16:creationId xmlns:a16="http://schemas.microsoft.com/office/drawing/2014/main" id="{CC1A72C6-3DE4-4EC3-9AD5-9E0D40D8CE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Isosceles Triangle 114">
              <a:extLst>
                <a:ext uri="{FF2B5EF4-FFF2-40B4-BE49-F238E27FC236}">
                  <a16:creationId xmlns:a16="http://schemas.microsoft.com/office/drawing/2014/main" id="{0B0DA1F1-C391-4EDF-9FE0-23E86E137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78252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7C9F1012-E8F8-1654-936C-B5CA14AD200F}"/>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5413"/>
          <a:stretch/>
        </p:blipFill>
        <p:spPr>
          <a:xfrm>
            <a:off x="20" y="10"/>
            <a:ext cx="12191980" cy="6857990"/>
          </a:xfrm>
          <a:prstGeom prst="rect">
            <a:avLst/>
          </a:prstGeom>
        </p:spPr>
      </p:pic>
      <p:sp>
        <p:nvSpPr>
          <p:cNvPr id="41"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6662CEF8-C53A-32DE-433F-71FD19D889BA}"/>
              </a:ext>
            </a:extLst>
          </p:cNvPr>
          <p:cNvSpPr>
            <a:spLocks noGrp="1"/>
          </p:cNvSpPr>
          <p:nvPr>
            <p:ph type="title"/>
          </p:nvPr>
        </p:nvSpPr>
        <p:spPr>
          <a:xfrm>
            <a:off x="8022021" y="3231931"/>
            <a:ext cx="3852041" cy="1834056"/>
          </a:xfrm>
        </p:spPr>
        <p:txBody>
          <a:bodyPr vert="horz" lIns="91440" tIns="45720" rIns="91440" bIns="45720" rtlCol="0" anchor="b">
            <a:normAutofit/>
          </a:bodyPr>
          <a:lstStyle/>
          <a:p>
            <a:pPr algn="ctr"/>
            <a:r>
              <a:rPr lang="en-US" sz="4000"/>
              <a:t>Safety Online</a:t>
            </a:r>
          </a:p>
        </p:txBody>
      </p:sp>
      <p:cxnSp>
        <p:nvCxnSpPr>
          <p:cNvPr id="43" name="Straight Connector 42">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33992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7" name="Rectangle 106">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4EB8199-16AA-DB87-6779-1F69EBED0BD2}"/>
              </a:ext>
            </a:extLst>
          </p:cNvPr>
          <p:cNvSpPr>
            <a:spLocks noGrp="1"/>
          </p:cNvSpPr>
          <p:nvPr>
            <p:ph type="title"/>
          </p:nvPr>
        </p:nvSpPr>
        <p:spPr>
          <a:xfrm>
            <a:off x="643467" y="321734"/>
            <a:ext cx="6901193" cy="1135737"/>
          </a:xfrm>
        </p:spPr>
        <p:txBody>
          <a:bodyPr>
            <a:normAutofit/>
          </a:bodyPr>
          <a:lstStyle/>
          <a:p>
            <a:r>
              <a:rPr lang="en-GB" sz="3600" b="1" dirty="0"/>
              <a:t>CHAYN</a:t>
            </a:r>
          </a:p>
        </p:txBody>
      </p:sp>
      <p:sp>
        <p:nvSpPr>
          <p:cNvPr id="3" name="Content Placeholder 2">
            <a:extLst>
              <a:ext uri="{FF2B5EF4-FFF2-40B4-BE49-F238E27FC236}">
                <a16:creationId xmlns:a16="http://schemas.microsoft.com/office/drawing/2014/main" id="{4BD56C63-A23D-72FF-C63C-3EBC5CF20BCA}"/>
              </a:ext>
            </a:extLst>
          </p:cNvPr>
          <p:cNvSpPr>
            <a:spLocks noGrp="1"/>
          </p:cNvSpPr>
          <p:nvPr>
            <p:ph idx="1"/>
          </p:nvPr>
        </p:nvSpPr>
        <p:spPr>
          <a:xfrm>
            <a:off x="643467" y="1115060"/>
            <a:ext cx="6901193" cy="5079683"/>
          </a:xfrm>
        </p:spPr>
        <p:txBody>
          <a:bodyPr>
            <a:normAutofit fontScale="92500" lnSpcReduction="10000"/>
          </a:bodyPr>
          <a:lstStyle/>
          <a:p>
            <a:pPr marL="0" indent="0" algn="just">
              <a:lnSpc>
                <a:spcPct val="110000"/>
              </a:lnSpc>
              <a:buNone/>
            </a:pPr>
            <a:r>
              <a:rPr lang="en-GB" sz="1600" b="1" dirty="0">
                <a:effectLst/>
                <a:ea typeface="Times New Roman" panose="02020603050405020304" pitchFamily="18" charset="0"/>
              </a:rPr>
              <a:t>Link: </a:t>
            </a:r>
            <a:r>
              <a:rPr lang="en-GB" sz="1600" u="sng" dirty="0">
                <a:effectLst/>
                <a:ea typeface="Times New Roman" panose="02020603050405020304" pitchFamily="18" charset="0"/>
                <a:hlinkClick r:id="rId2"/>
              </a:rPr>
              <a:t>https://www.chayn.co</a:t>
            </a:r>
            <a:r>
              <a:rPr lang="en-GB" sz="1600" dirty="0">
                <a:effectLst/>
                <a:ea typeface="Times New Roman" panose="02020603050405020304" pitchFamily="18" charset="0"/>
              </a:rPr>
              <a:t> </a:t>
            </a:r>
          </a:p>
          <a:p>
            <a:pPr marL="0" indent="0" algn="just">
              <a:lnSpc>
                <a:spcPct val="110000"/>
              </a:lnSpc>
              <a:buNone/>
            </a:pPr>
            <a:r>
              <a:rPr lang="en-GB" sz="1600" b="1" dirty="0">
                <a:effectLst/>
                <a:ea typeface="Times New Roman" panose="02020603050405020304" pitchFamily="18" charset="0"/>
              </a:rPr>
              <a:t>Brief description: </a:t>
            </a:r>
            <a:r>
              <a:rPr lang="en-GB" sz="1600" dirty="0">
                <a:effectLst/>
                <a:ea typeface="Times New Roman" panose="02020603050405020304" pitchFamily="18" charset="0"/>
              </a:rPr>
              <a:t>CHAYN is a global volunteer network and an online platform and app, with over 400 volunteers from 15 countries, including many survivors of abuse, that tackles violence against women and girls by creating resources (guides, videos, podcasts, trainings, etc) on understanding and overcoming abusive relationships, on legal rights, mental wellbeing and staying safe online. The website is available in over 10 languages, though some of the resources are limited to 5-7 languages.</a:t>
            </a:r>
          </a:p>
          <a:p>
            <a:pPr marL="0" indent="0" algn="just">
              <a:lnSpc>
                <a:spcPct val="110000"/>
              </a:lnSpc>
              <a:buNone/>
            </a:pPr>
            <a:r>
              <a:rPr lang="en-GB" sz="1600" dirty="0">
                <a:effectLst/>
                <a:ea typeface="Times New Roman" panose="02020603050405020304" pitchFamily="18" charset="0"/>
              </a:rPr>
              <a:t>The </a:t>
            </a:r>
            <a:r>
              <a:rPr lang="en-GB" sz="1600" i="1" dirty="0">
                <a:effectLst/>
                <a:ea typeface="Times New Roman" panose="02020603050405020304" pitchFamily="18" charset="0"/>
              </a:rPr>
              <a:t>Do it Yourself</a:t>
            </a:r>
            <a:r>
              <a:rPr lang="en-GB" sz="1600" dirty="0">
                <a:effectLst/>
                <a:ea typeface="Times New Roman" panose="02020603050405020304" pitchFamily="18" charset="0"/>
              </a:rPr>
              <a:t> Online Safety Guide by CHAYN is a guide that assesses the risks users take online and shares best practices in securing your online space.</a:t>
            </a:r>
          </a:p>
          <a:p>
            <a:pPr marL="0" indent="0" algn="just">
              <a:lnSpc>
                <a:spcPct val="110000"/>
              </a:lnSpc>
              <a:buNone/>
            </a:pPr>
            <a:r>
              <a:rPr lang="en-GB" sz="1600" b="1" dirty="0">
                <a:effectLst/>
                <a:ea typeface="Times New Roman" panose="02020603050405020304" pitchFamily="18" charset="0"/>
              </a:rPr>
              <a:t>E.g.</a:t>
            </a:r>
          </a:p>
          <a:p>
            <a:pPr marL="0" indent="0" algn="just">
              <a:lnSpc>
                <a:spcPct val="110000"/>
              </a:lnSpc>
              <a:buNone/>
            </a:pPr>
            <a:r>
              <a:rPr lang="en-GB" sz="1600" dirty="0">
                <a:effectLst/>
                <a:ea typeface="Times New Roman" panose="02020603050405020304" pitchFamily="18" charset="0"/>
              </a:rPr>
              <a:t>DIY Online Safety toolkit </a:t>
            </a:r>
            <a:r>
              <a:rPr lang="en-GB" sz="1600" u="sng" dirty="0">
                <a:effectLst/>
                <a:ea typeface="Times New Roman" panose="02020603050405020304" pitchFamily="18" charset="0"/>
                <a:hlinkClick r:id="rId3"/>
              </a:rPr>
              <a:t>https://chayn.gitbook.io/diy-online-safety/english</a:t>
            </a:r>
            <a:endParaRPr lang="en-GB" sz="1600" u="sng" dirty="0">
              <a:effectLst/>
              <a:ea typeface="Times New Roman" panose="02020603050405020304" pitchFamily="18" charset="0"/>
            </a:endParaRPr>
          </a:p>
          <a:p>
            <a:pPr marL="0" indent="0" algn="just">
              <a:lnSpc>
                <a:spcPct val="110000"/>
              </a:lnSpc>
              <a:buNone/>
            </a:pPr>
            <a:r>
              <a:rPr lang="en-GB" sz="1600" dirty="0">
                <a:effectLst/>
                <a:ea typeface="Times New Roman" panose="02020603050405020304" pitchFamily="18" charset="0"/>
              </a:rPr>
              <a:t>How to build a domestic abuse case without a lawyer: </a:t>
            </a:r>
            <a:r>
              <a:rPr lang="en-GB" sz="1600" u="sng" dirty="0">
                <a:effectLst/>
                <a:ea typeface="Times New Roman" panose="02020603050405020304" pitchFamily="18" charset="0"/>
              </a:rPr>
              <a:t>https://chayn.gitbook.io/how-to-build-a-domestic-abuse-case-without-a-lawye/english</a:t>
            </a:r>
            <a:endParaRPr lang="en-GB" sz="1600" b="1" dirty="0">
              <a:effectLst/>
              <a:ea typeface="Times New Roman" panose="02020603050405020304" pitchFamily="18" charset="0"/>
            </a:endParaRPr>
          </a:p>
          <a:p>
            <a:pPr marL="0" indent="0" algn="just">
              <a:lnSpc>
                <a:spcPct val="110000"/>
              </a:lnSpc>
              <a:buNone/>
            </a:pPr>
            <a:r>
              <a:rPr lang="en-GB" sz="1600" b="1" dirty="0">
                <a:ea typeface="Times New Roman" panose="02020603050405020304" pitchFamily="18" charset="0"/>
              </a:rPr>
              <a:t>L</a:t>
            </a:r>
            <a:r>
              <a:rPr lang="en-GB" sz="1600" b="1" dirty="0">
                <a:effectLst/>
                <a:ea typeface="Times New Roman" panose="02020603050405020304" pitchFamily="18" charset="0"/>
              </a:rPr>
              <a:t>anguages: </a:t>
            </a:r>
            <a:r>
              <a:rPr lang="en-GB" sz="1600" dirty="0">
                <a:effectLst/>
                <a:ea typeface="Times New Roman" panose="02020603050405020304" pitchFamily="18" charset="0"/>
              </a:rPr>
              <a:t>English, French, Urdu, Pashto, Farsi, Arabic, Spanish, Russian and Italian.</a:t>
            </a:r>
          </a:p>
          <a:p>
            <a:pPr marL="0" indent="0" algn="just">
              <a:lnSpc>
                <a:spcPct val="110000"/>
              </a:lnSpc>
              <a:buNone/>
            </a:pPr>
            <a:r>
              <a:rPr lang="en-GB" sz="1600" b="1" dirty="0">
                <a:effectLst/>
                <a:ea typeface="Times New Roman" panose="02020603050405020304" pitchFamily="18" charset="0"/>
              </a:rPr>
              <a:t>Target audience: </a:t>
            </a:r>
            <a:r>
              <a:rPr lang="en-GB" sz="1600" dirty="0">
                <a:effectLst/>
                <a:ea typeface="Times New Roman" panose="02020603050405020304" pitchFamily="18" charset="0"/>
              </a:rPr>
              <a:t>Women in general (not specific to migrant and refugee women)</a:t>
            </a:r>
          </a:p>
          <a:p>
            <a:pPr marL="0" indent="0" algn="just">
              <a:lnSpc>
                <a:spcPct val="110000"/>
              </a:lnSpc>
              <a:buNone/>
            </a:pPr>
            <a:r>
              <a:rPr lang="en-GB" sz="1600" b="1" dirty="0">
                <a:effectLst/>
                <a:ea typeface="Times New Roman" panose="02020603050405020304" pitchFamily="18" charset="0"/>
              </a:rPr>
              <a:t>Benefits: </a:t>
            </a:r>
            <a:r>
              <a:rPr lang="en-GB" sz="1600" dirty="0">
                <a:effectLst/>
                <a:ea typeface="Times New Roman" panose="02020603050405020304" pitchFamily="18" charset="0"/>
              </a:rPr>
              <a:t>Availability of many languages; resourced guide. Exist as web version and app.</a:t>
            </a:r>
            <a:endParaRPr lang="en-GB" sz="1600" dirty="0"/>
          </a:p>
        </p:txBody>
      </p:sp>
      <p:sp>
        <p:nvSpPr>
          <p:cNvPr id="109" name="Isosceles Triangle 108">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06D9556-4B16-890A-BC82-E14E942EB360}"/>
              </a:ext>
            </a:extLst>
          </p:cNvPr>
          <p:cNvPicPr>
            <a:picLocks noChangeAspect="1"/>
          </p:cNvPicPr>
          <p:nvPr/>
        </p:nvPicPr>
        <p:blipFill rotWithShape="1">
          <a:blip r:embed="rId4">
            <a:extLst>
              <a:ext uri="{28A0092B-C50C-407E-A947-70E740481C1C}">
                <a14:useLocalDpi xmlns:a14="http://schemas.microsoft.com/office/drawing/2010/main" val="0"/>
              </a:ext>
            </a:extLst>
          </a:blip>
          <a:srcRect l="17546" r="22524" b="2"/>
          <a:stretch/>
        </p:blipFill>
        <p:spPr>
          <a:xfrm>
            <a:off x="8119869" y="1719852"/>
            <a:ext cx="3428663" cy="3418295"/>
          </a:xfrm>
          <a:prstGeom prst="rect">
            <a:avLst/>
          </a:prstGeom>
        </p:spPr>
      </p:pic>
      <p:grpSp>
        <p:nvGrpSpPr>
          <p:cNvPr id="113" name="Group 112">
            <a:extLst>
              <a:ext uri="{FF2B5EF4-FFF2-40B4-BE49-F238E27FC236}">
                <a16:creationId xmlns:a16="http://schemas.microsoft.com/office/drawing/2014/main" id="{912209CB-3E4C-43AE-B507-08269FAE89F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094720" y="0"/>
            <a:ext cx="1097280" cy="1097280"/>
            <a:chOff x="11094720" y="0"/>
            <a:chExt cx="1097280" cy="1097280"/>
          </a:xfrm>
        </p:grpSpPr>
        <p:sp>
          <p:nvSpPr>
            <p:cNvPr id="114" name="Isosceles Triangle 113">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1094720" y="0"/>
              <a:ext cx="1097280" cy="1097280"/>
            </a:xfrm>
            <a:prstGeom prst="triangle">
              <a:avLst>
                <a:gd name="adj" fmla="val 10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114">
              <a:extLst>
                <a:ext uri="{FF2B5EF4-FFF2-40B4-BE49-F238E27FC236}">
                  <a16:creationId xmlns:a16="http://schemas.microsoft.com/office/drawing/2014/main" id="{7BCB7912-FEA6-4C89-8E9B-D95EF15647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189552" y="127618"/>
              <a:ext cx="457894" cy="457894"/>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4694469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7" name="Rectangle 106">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EB8199-16AA-DB87-6779-1F69EBED0BD2}"/>
              </a:ext>
            </a:extLst>
          </p:cNvPr>
          <p:cNvSpPr>
            <a:spLocks noGrp="1"/>
          </p:cNvSpPr>
          <p:nvPr>
            <p:ph type="title"/>
          </p:nvPr>
        </p:nvSpPr>
        <p:spPr>
          <a:xfrm>
            <a:off x="5297762" y="329184"/>
            <a:ext cx="6251110" cy="1783080"/>
          </a:xfrm>
        </p:spPr>
        <p:txBody>
          <a:bodyPr anchor="b">
            <a:normAutofit/>
          </a:bodyPr>
          <a:lstStyle/>
          <a:p>
            <a:r>
              <a:rPr lang="en-GB" sz="5400" b="1" dirty="0"/>
              <a:t>First Draft Toolkit</a:t>
            </a:r>
          </a:p>
        </p:txBody>
      </p:sp>
      <p:pic>
        <p:nvPicPr>
          <p:cNvPr id="5" name="Picture 4">
            <a:extLst>
              <a:ext uri="{FF2B5EF4-FFF2-40B4-BE49-F238E27FC236}">
                <a16:creationId xmlns:a16="http://schemas.microsoft.com/office/drawing/2014/main" id="{F06D9556-4B16-890A-BC82-E14E942EB360}"/>
              </a:ext>
            </a:extLst>
          </p:cNvPr>
          <p:cNvPicPr>
            <a:picLocks noChangeAspect="1"/>
          </p:cNvPicPr>
          <p:nvPr/>
        </p:nvPicPr>
        <p:blipFill rotWithShape="1">
          <a:blip r:embed="rId2">
            <a:extLst>
              <a:ext uri="{28A0092B-C50C-407E-A947-70E740481C1C}">
                <a14:useLocalDpi xmlns:a14="http://schemas.microsoft.com/office/drawing/2010/main" val="0"/>
              </a:ext>
            </a:extLst>
          </a:blip>
          <a:srcRect l="10005" r="4755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09"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BD56C63-A23D-72FF-C63C-3EBC5CF20BCA}"/>
              </a:ext>
            </a:extLst>
          </p:cNvPr>
          <p:cNvSpPr>
            <a:spLocks noGrp="1"/>
          </p:cNvSpPr>
          <p:nvPr>
            <p:ph idx="1"/>
          </p:nvPr>
        </p:nvSpPr>
        <p:spPr>
          <a:xfrm>
            <a:off x="5297762" y="2706624"/>
            <a:ext cx="6251110" cy="3483864"/>
          </a:xfrm>
        </p:spPr>
        <p:txBody>
          <a:bodyPr>
            <a:noAutofit/>
          </a:bodyPr>
          <a:lstStyle/>
          <a:p>
            <a:pPr marL="0" indent="0" algn="just">
              <a:lnSpc>
                <a:spcPct val="100000"/>
              </a:lnSpc>
              <a:buNone/>
            </a:pPr>
            <a:r>
              <a:rPr lang="en-GB" sz="1400" b="1" dirty="0">
                <a:effectLst/>
                <a:ea typeface="Times New Roman" panose="02020603050405020304" pitchFamily="18" charset="0"/>
              </a:rPr>
              <a:t>Link: </a:t>
            </a:r>
            <a:r>
              <a:rPr lang="en-GB" sz="1400" u="sng" dirty="0">
                <a:effectLst/>
                <a:ea typeface="Times New Roman" panose="02020603050405020304" pitchFamily="18" charset="0"/>
                <a:hlinkClick r:id="rId3"/>
              </a:rPr>
              <a:t>https://firstdraft-toolkit.glideapp.io/</a:t>
            </a:r>
            <a:r>
              <a:rPr lang="en-GB" sz="1400" dirty="0">
                <a:effectLst/>
                <a:ea typeface="Times New Roman" panose="02020603050405020304" pitchFamily="18" charset="0"/>
              </a:rPr>
              <a:t> </a:t>
            </a:r>
          </a:p>
          <a:p>
            <a:pPr marL="0" indent="0" algn="just">
              <a:lnSpc>
                <a:spcPct val="100000"/>
              </a:lnSpc>
              <a:buNone/>
            </a:pPr>
            <a:r>
              <a:rPr lang="en-GB" sz="1400" b="1" dirty="0">
                <a:effectLst/>
                <a:ea typeface="Times New Roman" panose="02020603050405020304" pitchFamily="18" charset="0"/>
              </a:rPr>
              <a:t>Brief description: </a:t>
            </a:r>
            <a:r>
              <a:rPr lang="en-GB" sz="1400" dirty="0">
                <a:effectLst/>
                <a:ea typeface="Times New Roman" panose="02020603050405020304" pitchFamily="18" charset="0"/>
              </a:rPr>
              <a:t>A </a:t>
            </a:r>
            <a:r>
              <a:rPr lang="en-GB" sz="1400" i="1" dirty="0">
                <a:effectLst/>
                <a:ea typeface="Times New Roman" panose="02020603050405020304" pitchFamily="18" charset="0"/>
              </a:rPr>
              <a:t>Glide</a:t>
            </a:r>
            <a:r>
              <a:rPr lang="en-GB" sz="1400" dirty="0">
                <a:effectLst/>
                <a:ea typeface="Times New Roman" panose="02020603050405020304" pitchFamily="18" charset="0"/>
              </a:rPr>
              <a:t> (web based) App designed by </a:t>
            </a:r>
            <a:r>
              <a:rPr lang="en-GB" sz="1400" i="1" dirty="0">
                <a:effectLst/>
                <a:ea typeface="Times New Roman" panose="02020603050405020304" pitchFamily="18" charset="0"/>
              </a:rPr>
              <a:t>First Draft</a:t>
            </a:r>
            <a:r>
              <a:rPr lang="en-GB" sz="1400" dirty="0">
                <a:effectLst/>
                <a:ea typeface="Times New Roman" panose="02020603050405020304" pitchFamily="18" charset="0"/>
              </a:rPr>
              <a:t> with multiple practical tools, guides and exercises helping the users to protect themselves from misinformation and to be empowered to access correct sources of information and knowledge</a:t>
            </a:r>
          </a:p>
          <a:p>
            <a:pPr marL="0" indent="0" algn="just">
              <a:lnSpc>
                <a:spcPct val="100000"/>
              </a:lnSpc>
              <a:buNone/>
            </a:pPr>
            <a:r>
              <a:rPr lang="en-GB" sz="1400" i="1" dirty="0">
                <a:effectLst/>
                <a:ea typeface="Times New Roman" panose="02020603050405020304" pitchFamily="18" charset="0"/>
              </a:rPr>
              <a:t>While Glide</a:t>
            </a:r>
            <a:r>
              <a:rPr lang="en-GB" sz="1400" dirty="0">
                <a:effectLst/>
                <a:ea typeface="Times New Roman" panose="02020603050405020304" pitchFamily="18" charset="0"/>
              </a:rPr>
              <a:t> app can be accessed online, it can also be easily added to the home screen on either IOs or Android :  </a:t>
            </a:r>
            <a:r>
              <a:rPr lang="en-GB" sz="1400" u="sng" dirty="0">
                <a:effectLst/>
                <a:ea typeface="Times New Roman" panose="02020603050405020304" pitchFamily="18" charset="0"/>
                <a:hlinkClick r:id="rId4"/>
              </a:rPr>
              <a:t>https://www.youtube.com/watch?v=DRtdWrdFeok</a:t>
            </a:r>
            <a:endParaRPr lang="en-GB" sz="1400" u="sng" dirty="0">
              <a:effectLst/>
              <a:ea typeface="Times New Roman" panose="02020603050405020304" pitchFamily="18" charset="0"/>
            </a:endParaRPr>
          </a:p>
          <a:p>
            <a:pPr marL="0" indent="0" algn="just">
              <a:lnSpc>
                <a:spcPct val="100000"/>
              </a:lnSpc>
              <a:buNone/>
            </a:pPr>
            <a:r>
              <a:rPr lang="en-GB" sz="1400" i="1" dirty="0">
                <a:effectLst/>
                <a:ea typeface="Times New Roman" panose="02020603050405020304" pitchFamily="18" charset="0"/>
              </a:rPr>
              <a:t>Glide</a:t>
            </a:r>
            <a:r>
              <a:rPr lang="en-GB" sz="1400" dirty="0">
                <a:effectLst/>
                <a:ea typeface="Times New Roman" panose="02020603050405020304" pitchFamily="18" charset="0"/>
              </a:rPr>
              <a:t> is a platform that allows you to create web applications in a short time and without the need to know programming code.</a:t>
            </a:r>
            <a:endParaRPr lang="en-GB" sz="1400" b="1" dirty="0">
              <a:ea typeface="Times New Roman" panose="02020603050405020304" pitchFamily="18" charset="0"/>
            </a:endParaRPr>
          </a:p>
          <a:p>
            <a:pPr marL="0" indent="0" algn="just">
              <a:lnSpc>
                <a:spcPct val="100000"/>
              </a:lnSpc>
              <a:buNone/>
            </a:pPr>
            <a:r>
              <a:rPr lang="en-GB" sz="1400" b="1" dirty="0">
                <a:ea typeface="Times New Roman" panose="02020603050405020304" pitchFamily="18" charset="0"/>
              </a:rPr>
              <a:t>L</a:t>
            </a:r>
            <a:r>
              <a:rPr lang="en-GB" sz="1400" b="1" dirty="0">
                <a:effectLst/>
                <a:ea typeface="Times New Roman" panose="02020603050405020304" pitchFamily="18" charset="0"/>
              </a:rPr>
              <a:t>anguages: </a:t>
            </a:r>
            <a:r>
              <a:rPr lang="en-GB" sz="1400" dirty="0">
                <a:effectLst/>
                <a:ea typeface="Times New Roman" panose="02020603050405020304" pitchFamily="18" charset="0"/>
              </a:rPr>
              <a:t>English</a:t>
            </a:r>
          </a:p>
          <a:p>
            <a:pPr marL="0" indent="0" algn="just">
              <a:lnSpc>
                <a:spcPct val="100000"/>
              </a:lnSpc>
              <a:buNone/>
            </a:pPr>
            <a:r>
              <a:rPr lang="en-GB" sz="1400" b="1" dirty="0">
                <a:effectLst/>
                <a:ea typeface="Times New Roman" panose="02020603050405020304" pitchFamily="18" charset="0"/>
              </a:rPr>
              <a:t>Target audience: </a:t>
            </a:r>
            <a:r>
              <a:rPr lang="en-GB" sz="1400" dirty="0">
                <a:effectLst/>
                <a:ea typeface="Times New Roman" panose="02020603050405020304" pitchFamily="18" charset="0"/>
              </a:rPr>
              <a:t>General public</a:t>
            </a:r>
          </a:p>
          <a:p>
            <a:pPr marL="0" indent="0" algn="just">
              <a:lnSpc>
                <a:spcPct val="100000"/>
              </a:lnSpc>
              <a:buNone/>
            </a:pPr>
            <a:r>
              <a:rPr lang="en-GB" sz="1400" b="1" dirty="0">
                <a:effectLst/>
                <a:ea typeface="Times New Roman" panose="02020603050405020304" pitchFamily="18" charset="0"/>
              </a:rPr>
              <a:t>Benefits: </a:t>
            </a:r>
            <a:r>
              <a:rPr lang="en-GB" sz="1400" dirty="0">
                <a:effectLst/>
                <a:ea typeface="Times New Roman" panose="02020603050405020304" pitchFamily="18" charset="0"/>
              </a:rPr>
              <a:t>Accessible online from any browser. Can be added to the phone as app. Free. Regularly updated. Created by IT and information experts, including investigative journalists.</a:t>
            </a:r>
            <a:endParaRPr lang="en-GB" sz="1400" dirty="0"/>
          </a:p>
        </p:txBody>
      </p:sp>
    </p:spTree>
    <p:extLst>
      <p:ext uri="{BB962C8B-B14F-4D97-AF65-F5344CB8AC3E}">
        <p14:creationId xmlns:p14="http://schemas.microsoft.com/office/powerpoint/2010/main" val="11923865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7" name="Rectangle 106">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EB8199-16AA-DB87-6779-1F69EBED0BD2}"/>
              </a:ext>
            </a:extLst>
          </p:cNvPr>
          <p:cNvSpPr>
            <a:spLocks noGrp="1"/>
          </p:cNvSpPr>
          <p:nvPr>
            <p:ph type="title"/>
          </p:nvPr>
        </p:nvSpPr>
        <p:spPr>
          <a:xfrm>
            <a:off x="5297762" y="329184"/>
            <a:ext cx="6251110" cy="1783080"/>
          </a:xfrm>
        </p:spPr>
        <p:txBody>
          <a:bodyPr anchor="b">
            <a:normAutofit/>
          </a:bodyPr>
          <a:lstStyle/>
          <a:p>
            <a:r>
              <a:rPr lang="en-GB" sz="5400" b="1" dirty="0"/>
              <a:t>Additional Resources</a:t>
            </a:r>
          </a:p>
        </p:txBody>
      </p:sp>
      <p:pic>
        <p:nvPicPr>
          <p:cNvPr id="5" name="Picture 4">
            <a:extLst>
              <a:ext uri="{FF2B5EF4-FFF2-40B4-BE49-F238E27FC236}">
                <a16:creationId xmlns:a16="http://schemas.microsoft.com/office/drawing/2014/main" id="{F06D9556-4B16-890A-BC82-E14E942EB360}"/>
              </a:ext>
            </a:extLst>
          </p:cNvPr>
          <p:cNvPicPr>
            <a:picLocks noChangeAspect="1"/>
          </p:cNvPicPr>
          <p:nvPr/>
        </p:nvPicPr>
        <p:blipFill>
          <a:blip r:embed="rId2">
            <a:extLst>
              <a:ext uri="{28A0092B-C50C-407E-A947-70E740481C1C}">
                <a14:useLocalDpi xmlns:a14="http://schemas.microsoft.com/office/drawing/2010/main" val="0"/>
              </a:ext>
            </a:extLst>
          </a:blip>
          <a:srcRect l="27398" r="27398"/>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09"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13" name="Content Placeholder 2">
            <a:extLst>
              <a:ext uri="{FF2B5EF4-FFF2-40B4-BE49-F238E27FC236}">
                <a16:creationId xmlns:a16="http://schemas.microsoft.com/office/drawing/2014/main" id="{8A9E99CD-2A96-B546-CECD-A2C4BC98D9E2}"/>
              </a:ext>
            </a:extLst>
          </p:cNvPr>
          <p:cNvGraphicFramePr>
            <a:graphicFrameLocks noGrp="1"/>
          </p:cNvGraphicFramePr>
          <p:nvPr>
            <p:ph idx="1"/>
            <p:extLst>
              <p:ext uri="{D42A27DB-BD31-4B8C-83A1-F6EECF244321}">
                <p14:modId xmlns:p14="http://schemas.microsoft.com/office/powerpoint/2010/main" val="1736799765"/>
              </p:ext>
            </p:extLst>
          </p:nvPr>
        </p:nvGraphicFramePr>
        <p:xfrm>
          <a:off x="5297762" y="2706624"/>
          <a:ext cx="6251110" cy="34838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6246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0" name="Rectangle 48">
            <a:extLst>
              <a:ext uri="{FF2B5EF4-FFF2-40B4-BE49-F238E27FC236}">
                <a16:creationId xmlns:a16="http://schemas.microsoft.com/office/drawing/2014/main" id="{C2B4C0C7-2745-46BE-B15F-E50582545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BA502B-711C-75FE-558E-6AC26ECC2760}"/>
              </a:ext>
            </a:extLst>
          </p:cNvPr>
          <p:cNvSpPr>
            <a:spLocks noGrp="1"/>
          </p:cNvSpPr>
          <p:nvPr>
            <p:ph type="title"/>
          </p:nvPr>
        </p:nvSpPr>
        <p:spPr>
          <a:xfrm>
            <a:off x="3530601" y="548842"/>
            <a:ext cx="7511373" cy="821698"/>
          </a:xfrm>
        </p:spPr>
        <p:txBody>
          <a:bodyPr anchor="b">
            <a:normAutofit/>
          </a:bodyPr>
          <a:lstStyle/>
          <a:p>
            <a:r>
              <a:rPr lang="en-GB" sz="3600" dirty="0">
                <a:solidFill>
                  <a:schemeClr val="tx2"/>
                </a:solidFill>
              </a:rPr>
              <a:t>Introduction</a:t>
            </a:r>
          </a:p>
        </p:txBody>
      </p:sp>
      <p:pic>
        <p:nvPicPr>
          <p:cNvPr id="5" name="Picture 4" descr="A pair of hands holding a newspaper&#10;&#10;Description automatically generated with low confidence">
            <a:extLst>
              <a:ext uri="{FF2B5EF4-FFF2-40B4-BE49-F238E27FC236}">
                <a16:creationId xmlns:a16="http://schemas.microsoft.com/office/drawing/2014/main" id="{0AA06EB0-8C8D-E2F8-5DFC-4E035340CEB6}"/>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l="20976" r="15490" b="2"/>
          <a:stretch/>
        </p:blipFill>
        <p:spPr>
          <a:xfrm>
            <a:off x="148068" y="1844997"/>
            <a:ext cx="3234466" cy="3385369"/>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grpSp>
        <p:nvGrpSpPr>
          <p:cNvPr id="61" name="Group 50">
            <a:extLst>
              <a:ext uri="{FF2B5EF4-FFF2-40B4-BE49-F238E27FC236}">
                <a16:creationId xmlns:a16="http://schemas.microsoft.com/office/drawing/2014/main" id="{89D8939B-D984-4564-B942-51C44F623C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796695"/>
            <a:ext cx="4850918" cy="5212025"/>
            <a:chOff x="0" y="796695"/>
            <a:chExt cx="4850918" cy="5212025"/>
          </a:xfrm>
        </p:grpSpPr>
        <p:sp>
          <p:nvSpPr>
            <p:cNvPr id="52" name="Freeform: Shape 51">
              <a:extLst>
                <a:ext uri="{FF2B5EF4-FFF2-40B4-BE49-F238E27FC236}">
                  <a16:creationId xmlns:a16="http://schemas.microsoft.com/office/drawing/2014/main" id="{93EAFB53-01AA-467C-BE85-D555D06E35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926917"/>
              <a:ext cx="4828239" cy="4951702"/>
            </a:xfrm>
            <a:custGeom>
              <a:avLst/>
              <a:gdLst>
                <a:gd name="connsiteX0" fmla="*/ 2407249 w 4828239"/>
                <a:gd name="connsiteY0" fmla="*/ 1168 h 4951702"/>
                <a:gd name="connsiteX1" fmla="*/ 2651971 w 4828239"/>
                <a:gd name="connsiteY1" fmla="*/ 4800 h 4951702"/>
                <a:gd name="connsiteX2" fmla="*/ 3136762 w 4828239"/>
                <a:gd name="connsiteY2" fmla="*/ 80075 h 4951702"/>
                <a:gd name="connsiteX3" fmla="*/ 3598035 w 4828239"/>
                <a:gd name="connsiteY3" fmla="*/ 254778 h 4951702"/>
                <a:gd name="connsiteX4" fmla="*/ 4006734 w 4828239"/>
                <a:gd name="connsiteY4" fmla="*/ 532540 h 4951702"/>
                <a:gd name="connsiteX5" fmla="*/ 4333530 w 4828239"/>
                <a:gd name="connsiteY5" fmla="*/ 900560 h 4951702"/>
                <a:gd name="connsiteX6" fmla="*/ 4368761 w 4828239"/>
                <a:gd name="connsiteY6" fmla="*/ 950864 h 4951702"/>
                <a:gd name="connsiteX7" fmla="*/ 4402539 w 4828239"/>
                <a:gd name="connsiteY7" fmla="*/ 1002077 h 4951702"/>
                <a:gd name="connsiteX8" fmla="*/ 4435319 w 4828239"/>
                <a:gd name="connsiteY8" fmla="*/ 1053834 h 4951702"/>
                <a:gd name="connsiteX9" fmla="*/ 4466918 w 4828239"/>
                <a:gd name="connsiteY9" fmla="*/ 1106317 h 4951702"/>
                <a:gd name="connsiteX10" fmla="*/ 4582327 w 4828239"/>
                <a:gd name="connsiteY10" fmla="*/ 1322244 h 4951702"/>
                <a:gd name="connsiteX11" fmla="*/ 4740322 w 4828239"/>
                <a:gd name="connsiteY11" fmla="*/ 1783517 h 4951702"/>
                <a:gd name="connsiteX12" fmla="*/ 4777370 w 4828239"/>
                <a:gd name="connsiteY12" fmla="*/ 2023507 h 4951702"/>
                <a:gd name="connsiteX13" fmla="*/ 4801432 w 4828239"/>
                <a:gd name="connsiteY13" fmla="*/ 2263678 h 4951702"/>
                <a:gd name="connsiteX14" fmla="*/ 4820591 w 4828239"/>
                <a:gd name="connsiteY14" fmla="*/ 2503848 h 4951702"/>
                <a:gd name="connsiteX15" fmla="*/ 4824496 w 4828239"/>
                <a:gd name="connsiteY15" fmla="*/ 2564050 h 4951702"/>
                <a:gd name="connsiteX16" fmla="*/ 4826221 w 4828239"/>
                <a:gd name="connsiteY16" fmla="*/ 2595013 h 4951702"/>
                <a:gd name="connsiteX17" fmla="*/ 4827492 w 4828239"/>
                <a:gd name="connsiteY17" fmla="*/ 2626522 h 4951702"/>
                <a:gd name="connsiteX18" fmla="*/ 4825767 w 4828239"/>
                <a:gd name="connsiteY18" fmla="*/ 2753462 h 4951702"/>
                <a:gd name="connsiteX19" fmla="*/ 4696465 w 4828239"/>
                <a:gd name="connsiteY19" fmla="*/ 3252055 h 4951702"/>
                <a:gd name="connsiteX20" fmla="*/ 4409077 w 4828239"/>
                <a:gd name="connsiteY20" fmla="*/ 3675464 h 4951702"/>
                <a:gd name="connsiteX21" fmla="*/ 4233920 w 4828239"/>
                <a:gd name="connsiteY21" fmla="*/ 3851983 h 4951702"/>
                <a:gd name="connsiteX22" fmla="*/ 4051318 w 4828239"/>
                <a:gd name="connsiteY22" fmla="*/ 4012430 h 4951702"/>
                <a:gd name="connsiteX23" fmla="*/ 3680392 w 4828239"/>
                <a:gd name="connsiteY23" fmla="*/ 4301543 h 4951702"/>
                <a:gd name="connsiteX24" fmla="*/ 3587048 w 4828239"/>
                <a:gd name="connsiteY24" fmla="*/ 4372096 h 4951702"/>
                <a:gd name="connsiteX25" fmla="*/ 3491161 w 4828239"/>
                <a:gd name="connsiteY25" fmla="*/ 4443103 h 4951702"/>
                <a:gd name="connsiteX26" fmla="*/ 3392914 w 4828239"/>
                <a:gd name="connsiteY26" fmla="*/ 4513202 h 4951702"/>
                <a:gd name="connsiteX27" fmla="*/ 3291579 w 4828239"/>
                <a:gd name="connsiteY27" fmla="*/ 4581303 h 4951702"/>
                <a:gd name="connsiteX28" fmla="*/ 3078830 w 4828239"/>
                <a:gd name="connsiteY28" fmla="*/ 4709153 h 4951702"/>
                <a:gd name="connsiteX29" fmla="*/ 2850010 w 4828239"/>
                <a:gd name="connsiteY29" fmla="*/ 4817842 h 4951702"/>
                <a:gd name="connsiteX30" fmla="*/ 2352052 w 4828239"/>
                <a:gd name="connsiteY30" fmla="*/ 4942876 h 4951702"/>
                <a:gd name="connsiteX31" fmla="*/ 2223840 w 4828239"/>
                <a:gd name="connsiteY31" fmla="*/ 4950958 h 4951702"/>
                <a:gd name="connsiteX32" fmla="*/ 2191787 w 4828239"/>
                <a:gd name="connsiteY32" fmla="*/ 4951684 h 4951702"/>
                <a:gd name="connsiteX33" fmla="*/ 2159825 w 4828239"/>
                <a:gd name="connsiteY33" fmla="*/ 4951503 h 4951702"/>
                <a:gd name="connsiteX34" fmla="*/ 2127953 w 4828239"/>
                <a:gd name="connsiteY34" fmla="*/ 4951139 h 4951702"/>
                <a:gd name="connsiteX35" fmla="*/ 2096990 w 4828239"/>
                <a:gd name="connsiteY35" fmla="*/ 4949959 h 4951702"/>
                <a:gd name="connsiteX36" fmla="*/ 1849646 w 4828239"/>
                <a:gd name="connsiteY36" fmla="*/ 4930255 h 4951702"/>
                <a:gd name="connsiteX37" fmla="*/ 1603845 w 4828239"/>
                <a:gd name="connsiteY37" fmla="*/ 4886852 h 4951702"/>
                <a:gd name="connsiteX38" fmla="*/ 1362403 w 4828239"/>
                <a:gd name="connsiteY38" fmla="*/ 4818841 h 4951702"/>
                <a:gd name="connsiteX39" fmla="*/ 900222 w 4828239"/>
                <a:gd name="connsiteY39" fmla="*/ 4614355 h 4951702"/>
                <a:gd name="connsiteX40" fmla="*/ 510682 w 4828239"/>
                <a:gd name="connsiteY40" fmla="*/ 4296004 h 4951702"/>
                <a:gd name="connsiteX41" fmla="*/ 352778 w 4828239"/>
                <a:gd name="connsiteY41" fmla="*/ 4104412 h 4951702"/>
                <a:gd name="connsiteX42" fmla="*/ 214850 w 4828239"/>
                <a:gd name="connsiteY42" fmla="*/ 3901561 h 4951702"/>
                <a:gd name="connsiteX43" fmla="*/ 182615 w 4828239"/>
                <a:gd name="connsiteY43" fmla="*/ 3849894 h 4951702"/>
                <a:gd name="connsiteX44" fmla="*/ 151833 w 4828239"/>
                <a:gd name="connsiteY44" fmla="*/ 3799772 h 4951702"/>
                <a:gd name="connsiteX45" fmla="*/ 91087 w 4828239"/>
                <a:gd name="connsiteY45" fmla="*/ 3702614 h 4951702"/>
                <a:gd name="connsiteX46" fmla="*/ 0 w 4828239"/>
                <a:gd name="connsiteY46" fmla="*/ 3558952 h 4951702"/>
                <a:gd name="connsiteX47" fmla="*/ 0 w 4828239"/>
                <a:gd name="connsiteY47" fmla="*/ 3152786 h 4951702"/>
                <a:gd name="connsiteX48" fmla="*/ 21078 w 4828239"/>
                <a:gd name="connsiteY48" fmla="*/ 3185589 h 4951702"/>
                <a:gd name="connsiteX49" fmla="*/ 159097 w 4828239"/>
                <a:gd name="connsiteY49" fmla="*/ 3365285 h 4951702"/>
                <a:gd name="connsiteX50" fmla="*/ 308466 w 4828239"/>
                <a:gd name="connsiteY50" fmla="*/ 3546344 h 4951702"/>
                <a:gd name="connsiteX51" fmla="*/ 382742 w 4828239"/>
                <a:gd name="connsiteY51" fmla="*/ 3640869 h 4951702"/>
                <a:gd name="connsiteX52" fmla="*/ 418427 w 4828239"/>
                <a:gd name="connsiteY52" fmla="*/ 3687269 h 4951702"/>
                <a:gd name="connsiteX53" fmla="*/ 453386 w 4828239"/>
                <a:gd name="connsiteY53" fmla="*/ 3731671 h 4951702"/>
                <a:gd name="connsiteX54" fmla="*/ 753758 w 4828239"/>
                <a:gd name="connsiteY54" fmla="*/ 4059829 h 4951702"/>
                <a:gd name="connsiteX55" fmla="*/ 913479 w 4828239"/>
                <a:gd name="connsiteY55" fmla="*/ 4207472 h 4951702"/>
                <a:gd name="connsiteX56" fmla="*/ 1080736 w 4828239"/>
                <a:gd name="connsiteY56" fmla="*/ 4343584 h 4951702"/>
                <a:gd name="connsiteX57" fmla="*/ 1454385 w 4828239"/>
                <a:gd name="connsiteY57" fmla="*/ 4558875 h 4951702"/>
                <a:gd name="connsiteX58" fmla="*/ 1663411 w 4828239"/>
                <a:gd name="connsiteY58" fmla="*/ 4619712 h 4951702"/>
                <a:gd name="connsiteX59" fmla="*/ 1716984 w 4828239"/>
                <a:gd name="connsiteY59" fmla="*/ 4630427 h 4951702"/>
                <a:gd name="connsiteX60" fmla="*/ 1771011 w 4828239"/>
                <a:gd name="connsiteY60" fmla="*/ 4639417 h 4951702"/>
                <a:gd name="connsiteX61" fmla="*/ 1880064 w 4828239"/>
                <a:gd name="connsiteY61" fmla="*/ 4652311 h 4951702"/>
                <a:gd name="connsiteX62" fmla="*/ 1934909 w 4828239"/>
                <a:gd name="connsiteY62" fmla="*/ 4656487 h 4951702"/>
                <a:gd name="connsiteX63" fmla="*/ 1989935 w 4828239"/>
                <a:gd name="connsiteY63" fmla="*/ 4659393 h 4951702"/>
                <a:gd name="connsiteX64" fmla="*/ 2045142 w 4828239"/>
                <a:gd name="connsiteY64" fmla="*/ 4660664 h 4951702"/>
                <a:gd name="connsiteX65" fmla="*/ 2100440 w 4828239"/>
                <a:gd name="connsiteY65" fmla="*/ 4660392 h 4951702"/>
                <a:gd name="connsiteX66" fmla="*/ 2128135 w 4828239"/>
                <a:gd name="connsiteY66" fmla="*/ 4660119 h 4951702"/>
                <a:gd name="connsiteX67" fmla="*/ 2154831 w 4828239"/>
                <a:gd name="connsiteY67" fmla="*/ 4658939 h 4951702"/>
                <a:gd name="connsiteX68" fmla="*/ 2181436 w 4828239"/>
                <a:gd name="connsiteY68" fmla="*/ 4657577 h 4951702"/>
                <a:gd name="connsiteX69" fmla="*/ 2207950 w 4828239"/>
                <a:gd name="connsiteY69" fmla="*/ 4655398 h 4951702"/>
                <a:gd name="connsiteX70" fmla="*/ 2313098 w 4828239"/>
                <a:gd name="connsiteY70" fmla="*/ 4642413 h 4951702"/>
                <a:gd name="connsiteX71" fmla="*/ 2713625 w 4828239"/>
                <a:gd name="connsiteY71" fmla="*/ 4510932 h 4951702"/>
                <a:gd name="connsiteX72" fmla="*/ 3083643 w 4828239"/>
                <a:gd name="connsiteY72" fmla="*/ 4280386 h 4951702"/>
                <a:gd name="connsiteX73" fmla="*/ 3173355 w 4828239"/>
                <a:gd name="connsiteY73" fmla="*/ 4212648 h 4951702"/>
                <a:gd name="connsiteX74" fmla="*/ 3263067 w 4828239"/>
                <a:gd name="connsiteY74" fmla="*/ 4142640 h 4951702"/>
                <a:gd name="connsiteX75" fmla="*/ 3444762 w 4828239"/>
                <a:gd name="connsiteY75" fmla="*/ 3997357 h 4951702"/>
                <a:gd name="connsiteX76" fmla="*/ 3818229 w 4828239"/>
                <a:gd name="connsiteY76" fmla="*/ 3716144 h 4951702"/>
                <a:gd name="connsiteX77" fmla="*/ 4166182 w 4828239"/>
                <a:gd name="connsiteY77" fmla="*/ 3436474 h 4951702"/>
                <a:gd name="connsiteX78" fmla="*/ 4444399 w 4828239"/>
                <a:gd name="connsiteY78" fmla="*/ 3115943 h 4951702"/>
                <a:gd name="connsiteX79" fmla="*/ 4539196 w 4828239"/>
                <a:gd name="connsiteY79" fmla="*/ 2929618 h 4951702"/>
                <a:gd name="connsiteX80" fmla="*/ 4596946 w 4828239"/>
                <a:gd name="connsiteY80" fmla="*/ 2726040 h 4951702"/>
                <a:gd name="connsiteX81" fmla="*/ 4612927 w 4828239"/>
                <a:gd name="connsiteY81" fmla="*/ 2619257 h 4951702"/>
                <a:gd name="connsiteX82" fmla="*/ 4615561 w 4828239"/>
                <a:gd name="connsiteY82" fmla="*/ 2592198 h 4951702"/>
                <a:gd name="connsiteX83" fmla="*/ 4617558 w 4828239"/>
                <a:gd name="connsiteY83" fmla="*/ 2564595 h 4951702"/>
                <a:gd name="connsiteX84" fmla="*/ 4620464 w 4828239"/>
                <a:gd name="connsiteY84" fmla="*/ 2507571 h 4951702"/>
                <a:gd name="connsiteX85" fmla="*/ 4615470 w 4828239"/>
                <a:gd name="connsiteY85" fmla="*/ 2279568 h 4951702"/>
                <a:gd name="connsiteX86" fmla="*/ 4583416 w 4828239"/>
                <a:gd name="connsiteY86" fmla="*/ 2054379 h 4951702"/>
                <a:gd name="connsiteX87" fmla="*/ 4529026 w 4828239"/>
                <a:gd name="connsiteY87" fmla="*/ 1834639 h 4951702"/>
                <a:gd name="connsiteX88" fmla="*/ 4388556 w 4828239"/>
                <a:gd name="connsiteY88" fmla="*/ 1408324 h 4951702"/>
                <a:gd name="connsiteX89" fmla="*/ 4292851 w 4828239"/>
                <a:gd name="connsiteY89" fmla="*/ 1205927 h 4951702"/>
                <a:gd name="connsiteX90" fmla="*/ 4264975 w 4828239"/>
                <a:gd name="connsiteY90" fmla="*/ 1157439 h 4951702"/>
                <a:gd name="connsiteX91" fmla="*/ 4235646 w 4828239"/>
                <a:gd name="connsiteY91" fmla="*/ 1109859 h 4951702"/>
                <a:gd name="connsiteX92" fmla="*/ 4204591 w 4828239"/>
                <a:gd name="connsiteY92" fmla="*/ 1063368 h 4951702"/>
                <a:gd name="connsiteX93" fmla="*/ 4172175 w 4828239"/>
                <a:gd name="connsiteY93" fmla="*/ 1017876 h 4951702"/>
                <a:gd name="connsiteX94" fmla="*/ 3865265 w 4828239"/>
                <a:gd name="connsiteY94" fmla="*/ 697618 h 4951702"/>
                <a:gd name="connsiteX95" fmla="*/ 3495792 w 4828239"/>
                <a:gd name="connsiteY95" fmla="*/ 456267 h 4951702"/>
                <a:gd name="connsiteX96" fmla="*/ 3080011 w 4828239"/>
                <a:gd name="connsiteY96" fmla="*/ 304719 h 4951702"/>
                <a:gd name="connsiteX97" fmla="*/ 2638805 w 4828239"/>
                <a:gd name="connsiteY97" fmla="*/ 241884 h 4951702"/>
                <a:gd name="connsiteX98" fmla="*/ 2191696 w 4828239"/>
                <a:gd name="connsiteY98" fmla="*/ 257865 h 4951702"/>
                <a:gd name="connsiteX99" fmla="*/ 1752851 w 4828239"/>
                <a:gd name="connsiteY99" fmla="*/ 350120 h 4951702"/>
                <a:gd name="connsiteX100" fmla="*/ 1333074 w 4828239"/>
                <a:gd name="connsiteY100" fmla="*/ 510657 h 4951702"/>
                <a:gd name="connsiteX101" fmla="*/ 582960 w 4828239"/>
                <a:gd name="connsiteY101" fmla="*/ 1003893 h 4951702"/>
                <a:gd name="connsiteX102" fmla="*/ 276322 w 4828239"/>
                <a:gd name="connsiteY102" fmla="*/ 1333049 h 4951702"/>
                <a:gd name="connsiteX103" fmla="*/ 33882 w 4828239"/>
                <a:gd name="connsiteY103" fmla="*/ 1711057 h 4951702"/>
                <a:gd name="connsiteX104" fmla="*/ 0 w 4828239"/>
                <a:gd name="connsiteY104" fmla="*/ 1785501 h 4951702"/>
                <a:gd name="connsiteX105" fmla="*/ 0 w 4828239"/>
                <a:gd name="connsiteY105" fmla="*/ 1377082 h 4951702"/>
                <a:gd name="connsiteX106" fmla="*/ 111188 w 4828239"/>
                <a:gd name="connsiteY106" fmla="*/ 1208333 h 4951702"/>
                <a:gd name="connsiteX107" fmla="*/ 431321 w 4828239"/>
                <a:gd name="connsiteY107" fmla="*/ 841539 h 4951702"/>
                <a:gd name="connsiteX108" fmla="*/ 807876 w 4828239"/>
                <a:gd name="connsiteY108" fmla="*/ 533448 h 4951702"/>
                <a:gd name="connsiteX109" fmla="*/ 1228743 w 4828239"/>
                <a:gd name="connsiteY109" fmla="*/ 288828 h 4951702"/>
                <a:gd name="connsiteX110" fmla="*/ 2163003 w 4828239"/>
                <a:gd name="connsiteY110" fmla="*/ 19056 h 4951702"/>
                <a:gd name="connsiteX111" fmla="*/ 2407249 w 4828239"/>
                <a:gd name="connsiteY111" fmla="*/ 1168 h 4951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4828239" h="4951702">
                  <a:moveTo>
                    <a:pt x="2407249" y="1168"/>
                  </a:moveTo>
                  <a:cubicBezTo>
                    <a:pt x="2488914" y="-1193"/>
                    <a:pt x="2570658" y="33"/>
                    <a:pt x="2651971" y="4800"/>
                  </a:cubicBezTo>
                  <a:cubicBezTo>
                    <a:pt x="2814869" y="14698"/>
                    <a:pt x="2977677" y="38942"/>
                    <a:pt x="3136762" y="80075"/>
                  </a:cubicBezTo>
                  <a:cubicBezTo>
                    <a:pt x="3295846" y="121117"/>
                    <a:pt x="3451209" y="179231"/>
                    <a:pt x="3598035" y="254778"/>
                  </a:cubicBezTo>
                  <a:cubicBezTo>
                    <a:pt x="3744680" y="330325"/>
                    <a:pt x="3883516" y="422670"/>
                    <a:pt x="4006734" y="532540"/>
                  </a:cubicBezTo>
                  <a:cubicBezTo>
                    <a:pt x="4130043" y="642320"/>
                    <a:pt x="4238460" y="767354"/>
                    <a:pt x="4333530" y="900560"/>
                  </a:cubicBezTo>
                  <a:lnTo>
                    <a:pt x="4368761" y="950864"/>
                  </a:lnTo>
                  <a:lnTo>
                    <a:pt x="4402539" y="1002077"/>
                  </a:lnTo>
                  <a:cubicBezTo>
                    <a:pt x="4413436" y="1019329"/>
                    <a:pt x="4424604" y="1036491"/>
                    <a:pt x="4435319" y="1053834"/>
                  </a:cubicBezTo>
                  <a:lnTo>
                    <a:pt x="4466918" y="1106317"/>
                  </a:lnTo>
                  <a:cubicBezTo>
                    <a:pt x="4508233" y="1176779"/>
                    <a:pt x="4547187" y="1248604"/>
                    <a:pt x="4582327" y="1322244"/>
                  </a:cubicBezTo>
                  <a:cubicBezTo>
                    <a:pt x="4652789" y="1469524"/>
                    <a:pt x="4707088" y="1624523"/>
                    <a:pt x="4740322" y="1783517"/>
                  </a:cubicBezTo>
                  <a:cubicBezTo>
                    <a:pt x="4756848" y="1863060"/>
                    <a:pt x="4768380" y="1943238"/>
                    <a:pt x="4777370" y="2023507"/>
                  </a:cubicBezTo>
                  <a:cubicBezTo>
                    <a:pt x="4786540" y="2103685"/>
                    <a:pt x="4793895" y="2183772"/>
                    <a:pt x="4801432" y="2263678"/>
                  </a:cubicBezTo>
                  <a:cubicBezTo>
                    <a:pt x="4808605" y="2343674"/>
                    <a:pt x="4814961" y="2423670"/>
                    <a:pt x="4820591" y="2503848"/>
                  </a:cubicBezTo>
                  <a:lnTo>
                    <a:pt x="4824496" y="2564050"/>
                  </a:lnTo>
                  <a:cubicBezTo>
                    <a:pt x="4825222" y="2573947"/>
                    <a:pt x="4825676" y="2584571"/>
                    <a:pt x="4826221" y="2595013"/>
                  </a:cubicBezTo>
                  <a:cubicBezTo>
                    <a:pt x="4826766" y="2605455"/>
                    <a:pt x="4827311" y="2615989"/>
                    <a:pt x="4827492" y="2626522"/>
                  </a:cubicBezTo>
                  <a:cubicBezTo>
                    <a:pt x="4828854" y="2668563"/>
                    <a:pt x="4828400" y="2710967"/>
                    <a:pt x="4825767" y="2753462"/>
                  </a:cubicBezTo>
                  <a:cubicBezTo>
                    <a:pt x="4815960" y="2923534"/>
                    <a:pt x="4770287" y="3094877"/>
                    <a:pt x="4696465" y="3252055"/>
                  </a:cubicBezTo>
                  <a:cubicBezTo>
                    <a:pt x="4622825" y="3409687"/>
                    <a:pt x="4521308" y="3551156"/>
                    <a:pt x="4409077" y="3675464"/>
                  </a:cubicBezTo>
                  <a:cubicBezTo>
                    <a:pt x="4352961" y="3737845"/>
                    <a:pt x="4294031" y="3796321"/>
                    <a:pt x="4233920" y="3851983"/>
                  </a:cubicBezTo>
                  <a:cubicBezTo>
                    <a:pt x="4173809" y="3907645"/>
                    <a:pt x="4112882" y="3961218"/>
                    <a:pt x="4051318" y="4012430"/>
                  </a:cubicBezTo>
                  <a:cubicBezTo>
                    <a:pt x="3928463" y="4115308"/>
                    <a:pt x="3802884" y="4209107"/>
                    <a:pt x="3680392" y="4301543"/>
                  </a:cubicBezTo>
                  <a:lnTo>
                    <a:pt x="3587048" y="4372096"/>
                  </a:lnTo>
                  <a:cubicBezTo>
                    <a:pt x="3555449" y="4395795"/>
                    <a:pt x="3523578" y="4419676"/>
                    <a:pt x="3491161" y="4443103"/>
                  </a:cubicBezTo>
                  <a:cubicBezTo>
                    <a:pt x="3458836" y="4466621"/>
                    <a:pt x="3426147" y="4490047"/>
                    <a:pt x="3392914" y="4513202"/>
                  </a:cubicBezTo>
                  <a:cubicBezTo>
                    <a:pt x="3359590" y="4536175"/>
                    <a:pt x="3325993" y="4558966"/>
                    <a:pt x="3291579" y="4581303"/>
                  </a:cubicBezTo>
                  <a:cubicBezTo>
                    <a:pt x="3223114" y="4626069"/>
                    <a:pt x="3152471" y="4669472"/>
                    <a:pt x="3078830" y="4709153"/>
                  </a:cubicBezTo>
                  <a:cubicBezTo>
                    <a:pt x="3005281" y="4749014"/>
                    <a:pt x="2929189" y="4786061"/>
                    <a:pt x="2850010" y="4817842"/>
                  </a:cubicBezTo>
                  <a:cubicBezTo>
                    <a:pt x="2692378" y="4882312"/>
                    <a:pt x="2523032" y="4925806"/>
                    <a:pt x="2352052" y="4942876"/>
                  </a:cubicBezTo>
                  <a:cubicBezTo>
                    <a:pt x="2309285" y="4946963"/>
                    <a:pt x="2266517" y="4950050"/>
                    <a:pt x="2223840" y="4950958"/>
                  </a:cubicBezTo>
                  <a:lnTo>
                    <a:pt x="2191787" y="4951684"/>
                  </a:lnTo>
                  <a:cubicBezTo>
                    <a:pt x="2181163" y="4951775"/>
                    <a:pt x="2170449" y="4951503"/>
                    <a:pt x="2159825" y="4951503"/>
                  </a:cubicBezTo>
                  <a:lnTo>
                    <a:pt x="2127953" y="4951139"/>
                  </a:lnTo>
                  <a:lnTo>
                    <a:pt x="2096990" y="4949959"/>
                  </a:lnTo>
                  <a:cubicBezTo>
                    <a:pt x="2014542" y="4947326"/>
                    <a:pt x="1931912" y="4940788"/>
                    <a:pt x="1849646" y="4930255"/>
                  </a:cubicBezTo>
                  <a:cubicBezTo>
                    <a:pt x="1767288" y="4920267"/>
                    <a:pt x="1685113" y="4905920"/>
                    <a:pt x="1603845" y="4886852"/>
                  </a:cubicBezTo>
                  <a:cubicBezTo>
                    <a:pt x="1522668" y="4867601"/>
                    <a:pt x="1442127" y="4844811"/>
                    <a:pt x="1362403" y="4818841"/>
                  </a:cubicBezTo>
                  <a:cubicBezTo>
                    <a:pt x="1203228" y="4766449"/>
                    <a:pt x="1045868" y="4701253"/>
                    <a:pt x="900222" y="4614355"/>
                  </a:cubicBezTo>
                  <a:cubicBezTo>
                    <a:pt x="754485" y="4527639"/>
                    <a:pt x="624366" y="4417678"/>
                    <a:pt x="510682" y="4296004"/>
                  </a:cubicBezTo>
                  <a:cubicBezTo>
                    <a:pt x="453568" y="4235258"/>
                    <a:pt x="401629" y="4170607"/>
                    <a:pt x="352778" y="4104412"/>
                  </a:cubicBezTo>
                  <a:cubicBezTo>
                    <a:pt x="304199" y="4037945"/>
                    <a:pt x="257980" y="3970479"/>
                    <a:pt x="214850" y="3901561"/>
                  </a:cubicBezTo>
                  <a:cubicBezTo>
                    <a:pt x="203772" y="3884490"/>
                    <a:pt x="193330" y="3867147"/>
                    <a:pt x="182615" y="3849894"/>
                  </a:cubicBezTo>
                  <a:lnTo>
                    <a:pt x="151833" y="3799772"/>
                  </a:lnTo>
                  <a:cubicBezTo>
                    <a:pt x="132129" y="3767356"/>
                    <a:pt x="111699" y="3735212"/>
                    <a:pt x="91087" y="3702614"/>
                  </a:cubicBezTo>
                  <a:lnTo>
                    <a:pt x="0" y="3558952"/>
                  </a:lnTo>
                  <a:lnTo>
                    <a:pt x="0" y="3152786"/>
                  </a:lnTo>
                  <a:lnTo>
                    <a:pt x="21078" y="3185589"/>
                  </a:lnTo>
                  <a:cubicBezTo>
                    <a:pt x="63392" y="3246607"/>
                    <a:pt x="110427" y="3305810"/>
                    <a:pt x="159097" y="3365285"/>
                  </a:cubicBezTo>
                  <a:cubicBezTo>
                    <a:pt x="207767" y="3424851"/>
                    <a:pt x="258616" y="3484417"/>
                    <a:pt x="308466" y="3546344"/>
                  </a:cubicBezTo>
                  <a:cubicBezTo>
                    <a:pt x="333437" y="3577217"/>
                    <a:pt x="358135" y="3608816"/>
                    <a:pt x="382742" y="3640869"/>
                  </a:cubicBezTo>
                  <a:lnTo>
                    <a:pt x="418427" y="3687269"/>
                  </a:lnTo>
                  <a:cubicBezTo>
                    <a:pt x="430141" y="3702069"/>
                    <a:pt x="441309" y="3717233"/>
                    <a:pt x="453386" y="3731671"/>
                  </a:cubicBezTo>
                  <a:cubicBezTo>
                    <a:pt x="547638" y="3849168"/>
                    <a:pt x="649881" y="3957313"/>
                    <a:pt x="753758" y="4059829"/>
                  </a:cubicBezTo>
                  <a:cubicBezTo>
                    <a:pt x="805970" y="4110859"/>
                    <a:pt x="859089" y="4160164"/>
                    <a:pt x="913479" y="4207472"/>
                  </a:cubicBezTo>
                  <a:cubicBezTo>
                    <a:pt x="967869" y="4254780"/>
                    <a:pt x="1023258" y="4300544"/>
                    <a:pt x="1080736" y="4343584"/>
                  </a:cubicBezTo>
                  <a:cubicBezTo>
                    <a:pt x="1195237" y="4429846"/>
                    <a:pt x="1318727" y="4506937"/>
                    <a:pt x="1454385" y="4558875"/>
                  </a:cubicBezTo>
                  <a:cubicBezTo>
                    <a:pt x="1522033" y="4584845"/>
                    <a:pt x="1592132" y="4604730"/>
                    <a:pt x="1663411" y="4619712"/>
                  </a:cubicBezTo>
                  <a:cubicBezTo>
                    <a:pt x="1681299" y="4623254"/>
                    <a:pt x="1699006" y="4627340"/>
                    <a:pt x="1716984" y="4630427"/>
                  </a:cubicBezTo>
                  <a:lnTo>
                    <a:pt x="1771011" y="4639417"/>
                  </a:lnTo>
                  <a:cubicBezTo>
                    <a:pt x="1807241" y="4644229"/>
                    <a:pt x="1843471" y="4649314"/>
                    <a:pt x="1880064" y="4652311"/>
                  </a:cubicBezTo>
                  <a:cubicBezTo>
                    <a:pt x="1898316" y="4654036"/>
                    <a:pt x="1916567" y="4655670"/>
                    <a:pt x="1934909" y="4656487"/>
                  </a:cubicBezTo>
                  <a:cubicBezTo>
                    <a:pt x="1953251" y="4657395"/>
                    <a:pt x="1971502" y="4658848"/>
                    <a:pt x="1989935" y="4659393"/>
                  </a:cubicBezTo>
                  <a:lnTo>
                    <a:pt x="2045142" y="4660664"/>
                  </a:lnTo>
                  <a:cubicBezTo>
                    <a:pt x="2063484" y="4661118"/>
                    <a:pt x="2082008" y="4660482"/>
                    <a:pt x="2100440" y="4660392"/>
                  </a:cubicBezTo>
                  <a:lnTo>
                    <a:pt x="2128135" y="4660119"/>
                  </a:lnTo>
                  <a:cubicBezTo>
                    <a:pt x="2137124" y="4659847"/>
                    <a:pt x="2145932" y="4659302"/>
                    <a:pt x="2154831" y="4658939"/>
                  </a:cubicBezTo>
                  <a:cubicBezTo>
                    <a:pt x="2163729" y="4658485"/>
                    <a:pt x="2172628" y="4658212"/>
                    <a:pt x="2181436" y="4657577"/>
                  </a:cubicBezTo>
                  <a:lnTo>
                    <a:pt x="2207950" y="4655398"/>
                  </a:lnTo>
                  <a:cubicBezTo>
                    <a:pt x="2243272" y="4652583"/>
                    <a:pt x="2278321" y="4647861"/>
                    <a:pt x="2313098" y="4642413"/>
                  </a:cubicBezTo>
                  <a:cubicBezTo>
                    <a:pt x="2452298" y="4619349"/>
                    <a:pt x="2586139" y="4574221"/>
                    <a:pt x="2713625" y="4510932"/>
                  </a:cubicBezTo>
                  <a:cubicBezTo>
                    <a:pt x="2841565" y="4448369"/>
                    <a:pt x="2963330" y="4368282"/>
                    <a:pt x="3083643" y="4280386"/>
                  </a:cubicBezTo>
                  <a:cubicBezTo>
                    <a:pt x="3113698" y="4258503"/>
                    <a:pt x="3143572" y="4235712"/>
                    <a:pt x="3173355" y="4212648"/>
                  </a:cubicBezTo>
                  <a:cubicBezTo>
                    <a:pt x="3203319" y="4189675"/>
                    <a:pt x="3233193" y="4166339"/>
                    <a:pt x="3263067" y="4142640"/>
                  </a:cubicBezTo>
                  <a:lnTo>
                    <a:pt x="3444762" y="3997357"/>
                  </a:lnTo>
                  <a:cubicBezTo>
                    <a:pt x="3569432" y="3898473"/>
                    <a:pt x="3695284" y="3806401"/>
                    <a:pt x="3818229" y="3716144"/>
                  </a:cubicBezTo>
                  <a:cubicBezTo>
                    <a:pt x="3941084" y="3625886"/>
                    <a:pt x="4059309" y="3534721"/>
                    <a:pt x="4166182" y="3436474"/>
                  </a:cubicBezTo>
                  <a:cubicBezTo>
                    <a:pt x="4273056" y="3338408"/>
                    <a:pt x="4369578" y="3233895"/>
                    <a:pt x="4444399" y="3115943"/>
                  </a:cubicBezTo>
                  <a:cubicBezTo>
                    <a:pt x="4481809" y="3057013"/>
                    <a:pt x="4513772" y="2994905"/>
                    <a:pt x="4539196" y="2929618"/>
                  </a:cubicBezTo>
                  <a:cubicBezTo>
                    <a:pt x="4564802" y="2864422"/>
                    <a:pt x="4583235" y="2796139"/>
                    <a:pt x="4596946" y="2726040"/>
                  </a:cubicBezTo>
                  <a:cubicBezTo>
                    <a:pt x="4603756" y="2690991"/>
                    <a:pt x="4609204" y="2655306"/>
                    <a:pt x="4612927" y="2619257"/>
                  </a:cubicBezTo>
                  <a:cubicBezTo>
                    <a:pt x="4614017" y="2610268"/>
                    <a:pt x="4614743" y="2601188"/>
                    <a:pt x="4615561" y="2592198"/>
                  </a:cubicBezTo>
                  <a:cubicBezTo>
                    <a:pt x="4616287" y="2583118"/>
                    <a:pt x="4617195" y="2574220"/>
                    <a:pt x="4617558" y="2564595"/>
                  </a:cubicBezTo>
                  <a:lnTo>
                    <a:pt x="4620464" y="2507571"/>
                  </a:lnTo>
                  <a:cubicBezTo>
                    <a:pt x="4623097" y="2431479"/>
                    <a:pt x="4621462" y="2355297"/>
                    <a:pt x="4615470" y="2279568"/>
                  </a:cubicBezTo>
                  <a:cubicBezTo>
                    <a:pt x="4609658" y="2203748"/>
                    <a:pt x="4598490" y="2128564"/>
                    <a:pt x="4583416" y="2054379"/>
                  </a:cubicBezTo>
                  <a:cubicBezTo>
                    <a:pt x="4568162" y="1980194"/>
                    <a:pt x="4549094" y="1907008"/>
                    <a:pt x="4529026" y="1834639"/>
                  </a:cubicBezTo>
                  <a:cubicBezTo>
                    <a:pt x="4488983" y="1689810"/>
                    <a:pt x="4444762" y="1546888"/>
                    <a:pt x="4388556" y="1408324"/>
                  </a:cubicBezTo>
                  <a:cubicBezTo>
                    <a:pt x="4360407" y="1339133"/>
                    <a:pt x="4328990" y="1271213"/>
                    <a:pt x="4292851" y="1205927"/>
                  </a:cubicBezTo>
                  <a:cubicBezTo>
                    <a:pt x="4284043" y="1189492"/>
                    <a:pt x="4274327" y="1173511"/>
                    <a:pt x="4264975" y="1157439"/>
                  </a:cubicBezTo>
                  <a:cubicBezTo>
                    <a:pt x="4255350" y="1141458"/>
                    <a:pt x="4245361" y="1125749"/>
                    <a:pt x="4235646" y="1109859"/>
                  </a:cubicBezTo>
                  <a:lnTo>
                    <a:pt x="4204591" y="1063368"/>
                  </a:lnTo>
                  <a:lnTo>
                    <a:pt x="4172175" y="1017876"/>
                  </a:lnTo>
                  <a:cubicBezTo>
                    <a:pt x="4083462" y="898290"/>
                    <a:pt x="3979312" y="791326"/>
                    <a:pt x="3865265" y="697618"/>
                  </a:cubicBezTo>
                  <a:cubicBezTo>
                    <a:pt x="3751490" y="603638"/>
                    <a:pt x="3627909" y="521917"/>
                    <a:pt x="3495792" y="456267"/>
                  </a:cubicBezTo>
                  <a:cubicBezTo>
                    <a:pt x="3363766" y="390436"/>
                    <a:pt x="3224022" y="339950"/>
                    <a:pt x="3080011" y="304719"/>
                  </a:cubicBezTo>
                  <a:cubicBezTo>
                    <a:pt x="2935999" y="269397"/>
                    <a:pt x="2787992" y="249057"/>
                    <a:pt x="2638805" y="241884"/>
                  </a:cubicBezTo>
                  <a:cubicBezTo>
                    <a:pt x="2489345" y="234347"/>
                    <a:pt x="2340067" y="239341"/>
                    <a:pt x="2191696" y="257865"/>
                  </a:cubicBezTo>
                  <a:cubicBezTo>
                    <a:pt x="2043417" y="276479"/>
                    <a:pt x="1896500" y="307624"/>
                    <a:pt x="1752851" y="350120"/>
                  </a:cubicBezTo>
                  <a:cubicBezTo>
                    <a:pt x="1609112" y="392433"/>
                    <a:pt x="1468914" y="447187"/>
                    <a:pt x="1333074" y="510657"/>
                  </a:cubicBezTo>
                  <a:cubicBezTo>
                    <a:pt x="1060578" y="636236"/>
                    <a:pt x="806151" y="802767"/>
                    <a:pt x="582960" y="1003893"/>
                  </a:cubicBezTo>
                  <a:cubicBezTo>
                    <a:pt x="471728" y="1104774"/>
                    <a:pt x="368668" y="1214825"/>
                    <a:pt x="276322" y="1333049"/>
                  </a:cubicBezTo>
                  <a:cubicBezTo>
                    <a:pt x="183795" y="1451092"/>
                    <a:pt x="102164" y="1577669"/>
                    <a:pt x="33882" y="1711057"/>
                  </a:cubicBezTo>
                  <a:lnTo>
                    <a:pt x="0" y="1785501"/>
                  </a:lnTo>
                  <a:lnTo>
                    <a:pt x="0" y="1377082"/>
                  </a:lnTo>
                  <a:lnTo>
                    <a:pt x="111188" y="1208333"/>
                  </a:lnTo>
                  <a:cubicBezTo>
                    <a:pt x="206927" y="1076920"/>
                    <a:pt x="314732" y="954315"/>
                    <a:pt x="431321" y="841539"/>
                  </a:cubicBezTo>
                  <a:cubicBezTo>
                    <a:pt x="548183" y="728763"/>
                    <a:pt x="674488" y="625885"/>
                    <a:pt x="807876" y="533448"/>
                  </a:cubicBezTo>
                  <a:cubicBezTo>
                    <a:pt x="941446" y="441103"/>
                    <a:pt x="1082007" y="358837"/>
                    <a:pt x="1228743" y="288828"/>
                  </a:cubicBezTo>
                  <a:cubicBezTo>
                    <a:pt x="1522578" y="149811"/>
                    <a:pt x="1838931" y="57919"/>
                    <a:pt x="2163003" y="19056"/>
                  </a:cubicBezTo>
                  <a:cubicBezTo>
                    <a:pt x="2243998" y="9477"/>
                    <a:pt x="2325584" y="3529"/>
                    <a:pt x="2407249" y="1168"/>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Shape 52">
              <a:extLst>
                <a:ext uri="{FF2B5EF4-FFF2-40B4-BE49-F238E27FC236}">
                  <a16:creationId xmlns:a16="http://schemas.microsoft.com/office/drawing/2014/main" id="{B2935CA6-94DE-46EF-8BB1-9DB074B6C4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960593"/>
              <a:ext cx="4814598" cy="4884231"/>
            </a:xfrm>
            <a:custGeom>
              <a:avLst/>
              <a:gdLst>
                <a:gd name="connsiteX0" fmla="*/ 2550817 w 4814598"/>
                <a:gd name="connsiteY0" fmla="*/ 544811 h 4884231"/>
                <a:gd name="connsiteX1" fmla="*/ 1694919 w 4814598"/>
                <a:gd name="connsiteY1" fmla="*/ 709526 h 4884231"/>
                <a:gd name="connsiteX2" fmla="*/ 932184 w 4814598"/>
                <a:gd name="connsiteY2" fmla="*/ 1163171 h 4884231"/>
                <a:gd name="connsiteX3" fmla="*/ 407894 w 4814598"/>
                <a:gd name="connsiteY3" fmla="*/ 1812768 h 4884231"/>
                <a:gd name="connsiteX4" fmla="*/ 220025 w 4814598"/>
                <a:gd name="connsiteY4" fmla="*/ 2558977 h 4884231"/>
                <a:gd name="connsiteX5" fmla="*/ 530204 w 4814598"/>
                <a:gd name="connsiteY5" fmla="*/ 3236995 h 4884231"/>
                <a:gd name="connsiteX6" fmla="*/ 697098 w 4814598"/>
                <a:gd name="connsiteY6" fmla="*/ 3471717 h 4884231"/>
                <a:gd name="connsiteX7" fmla="*/ 1333800 w 4814598"/>
                <a:gd name="connsiteY7" fmla="*/ 4121677 h 4884231"/>
                <a:gd name="connsiteX8" fmla="*/ 2170902 w 4814598"/>
                <a:gd name="connsiteY8" fmla="*/ 4339420 h 4884231"/>
                <a:gd name="connsiteX9" fmla="*/ 2709357 w 4814598"/>
                <a:gd name="connsiteY9" fmla="*/ 4200765 h 4884231"/>
                <a:gd name="connsiteX10" fmla="*/ 3290852 w 4814598"/>
                <a:gd name="connsiteY10" fmla="*/ 3800420 h 4884231"/>
                <a:gd name="connsiteX11" fmla="*/ 3434410 w 4814598"/>
                <a:gd name="connsiteY11" fmla="*/ 3689188 h 4884231"/>
                <a:gd name="connsiteX12" fmla="*/ 4069660 w 4814598"/>
                <a:gd name="connsiteY12" fmla="*/ 3124945 h 4884231"/>
                <a:gd name="connsiteX13" fmla="*/ 4269787 w 4814598"/>
                <a:gd name="connsiteY13" fmla="*/ 2558977 h 4884231"/>
                <a:gd name="connsiteX14" fmla="*/ 3797526 w 4814598"/>
                <a:gd name="connsiteY14" fmla="*/ 1099701 h 4884231"/>
                <a:gd name="connsiteX15" fmla="*/ 3273691 w 4814598"/>
                <a:gd name="connsiteY15" fmla="*/ 695179 h 4884231"/>
                <a:gd name="connsiteX16" fmla="*/ 2550817 w 4814598"/>
                <a:gd name="connsiteY16" fmla="*/ 544811 h 4884231"/>
                <a:gd name="connsiteX17" fmla="*/ 2550817 w 4814598"/>
                <a:gd name="connsiteY17" fmla="*/ 0 h 4884231"/>
                <a:gd name="connsiteX18" fmla="*/ 4814598 w 4814598"/>
                <a:gd name="connsiteY18" fmla="*/ 2558977 h 4884231"/>
                <a:gd name="connsiteX19" fmla="*/ 3626365 w 4814598"/>
                <a:gd name="connsiteY19" fmla="*/ 4229640 h 4884231"/>
                <a:gd name="connsiteX20" fmla="*/ 2170902 w 4814598"/>
                <a:gd name="connsiteY20" fmla="*/ 4884231 h 4884231"/>
                <a:gd name="connsiteX21" fmla="*/ 246267 w 4814598"/>
                <a:gd name="connsiteY21" fmla="*/ 3777538 h 4884231"/>
                <a:gd name="connsiteX22" fmla="*/ 40127 w 4814598"/>
                <a:gd name="connsiteY22" fmla="*/ 3489366 h 4884231"/>
                <a:gd name="connsiteX23" fmla="*/ 0 w 4814598"/>
                <a:gd name="connsiteY23" fmla="*/ 3432245 h 4884231"/>
                <a:gd name="connsiteX24" fmla="*/ 0 w 4814598"/>
                <a:gd name="connsiteY24" fmla="*/ 1432577 h 4884231"/>
                <a:gd name="connsiteX25" fmla="*/ 54624 w 4814598"/>
                <a:gd name="connsiteY25" fmla="*/ 1339196 h 4884231"/>
                <a:gd name="connsiteX26" fmla="*/ 2550817 w 4814598"/>
                <a:gd name="connsiteY26" fmla="*/ 0 h 4884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814598" h="4884231">
                  <a:moveTo>
                    <a:pt x="2550817" y="544811"/>
                  </a:moveTo>
                  <a:cubicBezTo>
                    <a:pt x="2270966" y="544811"/>
                    <a:pt x="1974952" y="601744"/>
                    <a:pt x="1694919" y="709526"/>
                  </a:cubicBezTo>
                  <a:cubicBezTo>
                    <a:pt x="1417883" y="816127"/>
                    <a:pt x="1154103" y="973032"/>
                    <a:pt x="932184" y="1163171"/>
                  </a:cubicBezTo>
                  <a:cubicBezTo>
                    <a:pt x="710536" y="1353038"/>
                    <a:pt x="529296" y="1577682"/>
                    <a:pt x="407894" y="1812768"/>
                  </a:cubicBezTo>
                  <a:cubicBezTo>
                    <a:pt x="283223" y="2054210"/>
                    <a:pt x="220025" y="2305277"/>
                    <a:pt x="220025" y="2558977"/>
                  </a:cubicBezTo>
                  <a:cubicBezTo>
                    <a:pt x="220025" y="2801418"/>
                    <a:pt x="315095" y="2942070"/>
                    <a:pt x="530204" y="3236995"/>
                  </a:cubicBezTo>
                  <a:cubicBezTo>
                    <a:pt x="584050" y="3310817"/>
                    <a:pt x="639711" y="3387181"/>
                    <a:pt x="697098" y="3471717"/>
                  </a:cubicBezTo>
                  <a:cubicBezTo>
                    <a:pt x="900040" y="3770818"/>
                    <a:pt x="1108249" y="3983476"/>
                    <a:pt x="1333800" y="4121677"/>
                  </a:cubicBezTo>
                  <a:cubicBezTo>
                    <a:pt x="1572882" y="4268231"/>
                    <a:pt x="1846740" y="4339420"/>
                    <a:pt x="2170902" y="4339420"/>
                  </a:cubicBezTo>
                  <a:cubicBezTo>
                    <a:pt x="2354867" y="4339420"/>
                    <a:pt x="2525938" y="4295381"/>
                    <a:pt x="2709357" y="4200765"/>
                  </a:cubicBezTo>
                  <a:cubicBezTo>
                    <a:pt x="2897680" y="4103607"/>
                    <a:pt x="3084097" y="3961956"/>
                    <a:pt x="3290852" y="3800420"/>
                  </a:cubicBezTo>
                  <a:cubicBezTo>
                    <a:pt x="3339340" y="3762556"/>
                    <a:pt x="3387647" y="3725236"/>
                    <a:pt x="3434410" y="3689188"/>
                  </a:cubicBezTo>
                  <a:cubicBezTo>
                    <a:pt x="3682844" y="3497505"/>
                    <a:pt x="3917476" y="3316446"/>
                    <a:pt x="4069660" y="3124945"/>
                  </a:cubicBezTo>
                  <a:cubicBezTo>
                    <a:pt x="4209948" y="2948426"/>
                    <a:pt x="4269787" y="2779172"/>
                    <a:pt x="4269787" y="2558977"/>
                  </a:cubicBezTo>
                  <a:cubicBezTo>
                    <a:pt x="4269787" y="1980933"/>
                    <a:pt x="4102076" y="1462636"/>
                    <a:pt x="3797526" y="1099701"/>
                  </a:cubicBezTo>
                  <a:cubicBezTo>
                    <a:pt x="3650427" y="924453"/>
                    <a:pt x="3474272" y="788342"/>
                    <a:pt x="3273691" y="695179"/>
                  </a:cubicBezTo>
                  <a:cubicBezTo>
                    <a:pt x="3058944" y="595388"/>
                    <a:pt x="2815686" y="544811"/>
                    <a:pt x="2550817" y="544811"/>
                  </a:cubicBezTo>
                  <a:close/>
                  <a:moveTo>
                    <a:pt x="2550817" y="0"/>
                  </a:moveTo>
                  <a:cubicBezTo>
                    <a:pt x="3970050" y="0"/>
                    <a:pt x="4814598" y="1145647"/>
                    <a:pt x="4814598" y="2558977"/>
                  </a:cubicBezTo>
                  <a:cubicBezTo>
                    <a:pt x="4814598" y="3376738"/>
                    <a:pt x="4225839" y="3761193"/>
                    <a:pt x="3626365" y="4229640"/>
                  </a:cubicBezTo>
                  <a:cubicBezTo>
                    <a:pt x="3189699" y="4570874"/>
                    <a:pt x="2769014" y="4884231"/>
                    <a:pt x="2170902" y="4884231"/>
                  </a:cubicBezTo>
                  <a:cubicBezTo>
                    <a:pt x="1283950" y="4884231"/>
                    <a:pt x="708085" y="4458279"/>
                    <a:pt x="246267" y="3777538"/>
                  </a:cubicBezTo>
                  <a:cubicBezTo>
                    <a:pt x="176985" y="3675432"/>
                    <a:pt x="106654" y="3581344"/>
                    <a:pt x="40127" y="3489366"/>
                  </a:cubicBezTo>
                  <a:lnTo>
                    <a:pt x="0" y="3432245"/>
                  </a:lnTo>
                  <a:lnTo>
                    <a:pt x="0" y="1432577"/>
                  </a:lnTo>
                  <a:lnTo>
                    <a:pt x="54624" y="1339196"/>
                  </a:lnTo>
                  <a:cubicBezTo>
                    <a:pt x="578230" y="541497"/>
                    <a:pt x="1569352" y="0"/>
                    <a:pt x="2550817" y="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2" name="Freeform: Shape 53">
              <a:extLst>
                <a:ext uri="{FF2B5EF4-FFF2-40B4-BE49-F238E27FC236}">
                  <a16:creationId xmlns:a16="http://schemas.microsoft.com/office/drawing/2014/main" id="{2352A8D1-612B-42BB-A925-A3EF53F720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960593"/>
              <a:ext cx="4814598" cy="4884231"/>
            </a:xfrm>
            <a:custGeom>
              <a:avLst/>
              <a:gdLst>
                <a:gd name="connsiteX0" fmla="*/ 2550817 w 4814598"/>
                <a:gd name="connsiteY0" fmla="*/ 454009 h 4884231"/>
                <a:gd name="connsiteX1" fmla="*/ 1662321 w 4814598"/>
                <a:gd name="connsiteY1" fmla="*/ 624807 h 4884231"/>
                <a:gd name="connsiteX2" fmla="*/ 873072 w 4814598"/>
                <a:gd name="connsiteY2" fmla="*/ 1094253 h 4884231"/>
                <a:gd name="connsiteX3" fmla="*/ 327171 w 4814598"/>
                <a:gd name="connsiteY3" fmla="*/ 1771181 h 4884231"/>
                <a:gd name="connsiteX4" fmla="*/ 129223 w 4814598"/>
                <a:gd name="connsiteY4" fmla="*/ 2558977 h 4884231"/>
                <a:gd name="connsiteX5" fmla="*/ 456836 w 4814598"/>
                <a:gd name="connsiteY5" fmla="*/ 3290477 h 4884231"/>
                <a:gd name="connsiteX6" fmla="*/ 621914 w 4814598"/>
                <a:gd name="connsiteY6" fmla="*/ 3522657 h 4884231"/>
                <a:gd name="connsiteX7" fmla="*/ 2170902 w 4814598"/>
                <a:gd name="connsiteY7" fmla="*/ 4430222 h 4884231"/>
                <a:gd name="connsiteX8" fmla="*/ 3346786 w 4814598"/>
                <a:gd name="connsiteY8" fmla="*/ 3871881 h 4884231"/>
                <a:gd name="connsiteX9" fmla="*/ 3489890 w 4814598"/>
                <a:gd name="connsiteY9" fmla="*/ 3761012 h 4884231"/>
                <a:gd name="connsiteX10" fmla="*/ 4140757 w 4814598"/>
                <a:gd name="connsiteY10" fmla="*/ 3181424 h 4884231"/>
                <a:gd name="connsiteX11" fmla="*/ 4360589 w 4814598"/>
                <a:gd name="connsiteY11" fmla="*/ 2558977 h 4884231"/>
                <a:gd name="connsiteX12" fmla="*/ 3867171 w 4814598"/>
                <a:gd name="connsiteY12" fmla="*/ 1041315 h 4884231"/>
                <a:gd name="connsiteX13" fmla="*/ 3312009 w 4814598"/>
                <a:gd name="connsiteY13" fmla="*/ 612822 h 4884231"/>
                <a:gd name="connsiteX14" fmla="*/ 2550817 w 4814598"/>
                <a:gd name="connsiteY14" fmla="*/ 454009 h 4884231"/>
                <a:gd name="connsiteX15" fmla="*/ 2550817 w 4814598"/>
                <a:gd name="connsiteY15" fmla="*/ 0 h 4884231"/>
                <a:gd name="connsiteX16" fmla="*/ 4814598 w 4814598"/>
                <a:gd name="connsiteY16" fmla="*/ 2558977 h 4884231"/>
                <a:gd name="connsiteX17" fmla="*/ 3626365 w 4814598"/>
                <a:gd name="connsiteY17" fmla="*/ 4229640 h 4884231"/>
                <a:gd name="connsiteX18" fmla="*/ 2170902 w 4814598"/>
                <a:gd name="connsiteY18" fmla="*/ 4884231 h 4884231"/>
                <a:gd name="connsiteX19" fmla="*/ 246267 w 4814598"/>
                <a:gd name="connsiteY19" fmla="*/ 3777538 h 4884231"/>
                <a:gd name="connsiteX20" fmla="*/ 40127 w 4814598"/>
                <a:gd name="connsiteY20" fmla="*/ 3489366 h 4884231"/>
                <a:gd name="connsiteX21" fmla="*/ 0 w 4814598"/>
                <a:gd name="connsiteY21" fmla="*/ 3432245 h 4884231"/>
                <a:gd name="connsiteX22" fmla="*/ 0 w 4814598"/>
                <a:gd name="connsiteY22" fmla="*/ 1432577 h 4884231"/>
                <a:gd name="connsiteX23" fmla="*/ 54624 w 4814598"/>
                <a:gd name="connsiteY23" fmla="*/ 1339196 h 4884231"/>
                <a:gd name="connsiteX24" fmla="*/ 2550817 w 4814598"/>
                <a:gd name="connsiteY24" fmla="*/ 0 h 4884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14598" h="4884231">
                  <a:moveTo>
                    <a:pt x="2550817" y="454009"/>
                  </a:moveTo>
                  <a:cubicBezTo>
                    <a:pt x="2255802" y="454009"/>
                    <a:pt x="1956792" y="511396"/>
                    <a:pt x="1662321" y="624807"/>
                  </a:cubicBezTo>
                  <a:cubicBezTo>
                    <a:pt x="1375660" y="735041"/>
                    <a:pt x="1102800" y="897394"/>
                    <a:pt x="873072" y="1094253"/>
                  </a:cubicBezTo>
                  <a:cubicBezTo>
                    <a:pt x="639348" y="1294471"/>
                    <a:pt x="455656" y="1522293"/>
                    <a:pt x="327171" y="1771181"/>
                  </a:cubicBezTo>
                  <a:cubicBezTo>
                    <a:pt x="195872" y="2025607"/>
                    <a:pt x="129223" y="2290658"/>
                    <a:pt x="129223" y="2558977"/>
                  </a:cubicBezTo>
                  <a:cubicBezTo>
                    <a:pt x="129223" y="2829294"/>
                    <a:pt x="235552" y="2987108"/>
                    <a:pt x="456836" y="3290477"/>
                  </a:cubicBezTo>
                  <a:cubicBezTo>
                    <a:pt x="510228" y="3363663"/>
                    <a:pt x="565435" y="3439392"/>
                    <a:pt x="621914" y="3522657"/>
                  </a:cubicBezTo>
                  <a:cubicBezTo>
                    <a:pt x="1053495" y="4158815"/>
                    <a:pt x="1516766" y="4430222"/>
                    <a:pt x="2170902" y="4430222"/>
                  </a:cubicBezTo>
                  <a:cubicBezTo>
                    <a:pt x="2600213" y="4430222"/>
                    <a:pt x="2915205" y="4209119"/>
                    <a:pt x="3346786" y="3871881"/>
                  </a:cubicBezTo>
                  <a:cubicBezTo>
                    <a:pt x="3395002" y="3834198"/>
                    <a:pt x="3443218" y="3796969"/>
                    <a:pt x="3489890" y="3761012"/>
                  </a:cubicBezTo>
                  <a:cubicBezTo>
                    <a:pt x="3742864" y="3565879"/>
                    <a:pt x="3981763" y="3381551"/>
                    <a:pt x="4140757" y="3181424"/>
                  </a:cubicBezTo>
                  <a:cubicBezTo>
                    <a:pt x="4292760" y="2990104"/>
                    <a:pt x="4360589" y="2798149"/>
                    <a:pt x="4360589" y="2558977"/>
                  </a:cubicBezTo>
                  <a:cubicBezTo>
                    <a:pt x="4360589" y="1959594"/>
                    <a:pt x="4185341" y="1420595"/>
                    <a:pt x="3867171" y="1041315"/>
                  </a:cubicBezTo>
                  <a:cubicBezTo>
                    <a:pt x="3711446" y="855807"/>
                    <a:pt x="3524667" y="711614"/>
                    <a:pt x="3312009" y="612822"/>
                  </a:cubicBezTo>
                  <a:cubicBezTo>
                    <a:pt x="3085095" y="507491"/>
                    <a:pt x="2829034" y="454009"/>
                    <a:pt x="2550817" y="454009"/>
                  </a:cubicBezTo>
                  <a:close/>
                  <a:moveTo>
                    <a:pt x="2550817" y="0"/>
                  </a:moveTo>
                  <a:cubicBezTo>
                    <a:pt x="3970050" y="0"/>
                    <a:pt x="4814598" y="1145647"/>
                    <a:pt x="4814598" y="2558977"/>
                  </a:cubicBezTo>
                  <a:cubicBezTo>
                    <a:pt x="4814598" y="3376738"/>
                    <a:pt x="4225839" y="3761193"/>
                    <a:pt x="3626365" y="4229640"/>
                  </a:cubicBezTo>
                  <a:cubicBezTo>
                    <a:pt x="3189699" y="4570874"/>
                    <a:pt x="2769014" y="4884231"/>
                    <a:pt x="2170902" y="4884231"/>
                  </a:cubicBezTo>
                  <a:cubicBezTo>
                    <a:pt x="1283950" y="4884231"/>
                    <a:pt x="708085" y="4458279"/>
                    <a:pt x="246267" y="3777538"/>
                  </a:cubicBezTo>
                  <a:cubicBezTo>
                    <a:pt x="176985" y="3675432"/>
                    <a:pt x="106654" y="3581344"/>
                    <a:pt x="40127" y="3489366"/>
                  </a:cubicBezTo>
                  <a:lnTo>
                    <a:pt x="0" y="3432245"/>
                  </a:lnTo>
                  <a:lnTo>
                    <a:pt x="0" y="1432577"/>
                  </a:lnTo>
                  <a:lnTo>
                    <a:pt x="54624" y="1339196"/>
                  </a:lnTo>
                  <a:cubicBezTo>
                    <a:pt x="578230" y="541497"/>
                    <a:pt x="1569352" y="0"/>
                    <a:pt x="2550817" y="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63" name="Freeform: Shape 54">
              <a:extLst>
                <a:ext uri="{FF2B5EF4-FFF2-40B4-BE49-F238E27FC236}">
                  <a16:creationId xmlns:a16="http://schemas.microsoft.com/office/drawing/2014/main" id="{0858A699-36FD-4E40-A79C-7B11883C91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96695"/>
              <a:ext cx="4850918" cy="5212025"/>
            </a:xfrm>
            <a:custGeom>
              <a:avLst/>
              <a:gdLst>
                <a:gd name="connsiteX0" fmla="*/ 2244906 w 4850918"/>
                <a:gd name="connsiteY0" fmla="*/ 0 h 5212025"/>
                <a:gd name="connsiteX1" fmla="*/ 4850918 w 4850918"/>
                <a:gd name="connsiteY1" fmla="*/ 2606013 h 5212025"/>
                <a:gd name="connsiteX2" fmla="*/ 2244906 w 4850918"/>
                <a:gd name="connsiteY2" fmla="*/ 5212025 h 5212025"/>
                <a:gd name="connsiteX3" fmla="*/ 83949 w 4850918"/>
                <a:gd name="connsiteY3" fmla="*/ 4063077 h 5212025"/>
                <a:gd name="connsiteX4" fmla="*/ 0 w 4850918"/>
                <a:gd name="connsiteY4" fmla="*/ 3924890 h 5212025"/>
                <a:gd name="connsiteX5" fmla="*/ 0 w 4850918"/>
                <a:gd name="connsiteY5" fmla="*/ 3598606 h 5212025"/>
                <a:gd name="connsiteX6" fmla="*/ 15357 w 4850918"/>
                <a:gd name="connsiteY6" fmla="*/ 3619452 h 5212025"/>
                <a:gd name="connsiteX7" fmla="*/ 107340 w 4850918"/>
                <a:gd name="connsiteY7" fmla="*/ 3738402 h 5212025"/>
                <a:gd name="connsiteX8" fmla="*/ 168177 w 4850918"/>
                <a:gd name="connsiteY8" fmla="*/ 3816401 h 5212025"/>
                <a:gd name="connsiteX9" fmla="*/ 245086 w 4850918"/>
                <a:gd name="connsiteY9" fmla="*/ 3916919 h 5212025"/>
                <a:gd name="connsiteX10" fmla="*/ 284403 w 4850918"/>
                <a:gd name="connsiteY10" fmla="*/ 3970310 h 5212025"/>
                <a:gd name="connsiteX11" fmla="*/ 319634 w 4850918"/>
                <a:gd name="connsiteY11" fmla="*/ 4018253 h 5212025"/>
                <a:gd name="connsiteX12" fmla="*/ 319816 w 4850918"/>
                <a:gd name="connsiteY12" fmla="*/ 4018435 h 5212025"/>
                <a:gd name="connsiteX13" fmla="*/ 319998 w 4850918"/>
                <a:gd name="connsiteY13" fmla="*/ 4018617 h 5212025"/>
                <a:gd name="connsiteX14" fmla="*/ 381652 w 4850918"/>
                <a:gd name="connsiteY14" fmla="*/ 4099884 h 5212025"/>
                <a:gd name="connsiteX15" fmla="*/ 393547 w 4850918"/>
                <a:gd name="connsiteY15" fmla="*/ 4115230 h 5212025"/>
                <a:gd name="connsiteX16" fmla="*/ 399540 w 4850918"/>
                <a:gd name="connsiteY16" fmla="*/ 4122676 h 5212025"/>
                <a:gd name="connsiteX17" fmla="*/ 470547 w 4850918"/>
                <a:gd name="connsiteY17" fmla="*/ 4208756 h 5212025"/>
                <a:gd name="connsiteX18" fmla="*/ 633445 w 4850918"/>
                <a:gd name="connsiteY18" fmla="*/ 4384730 h 5212025"/>
                <a:gd name="connsiteX19" fmla="*/ 997833 w 4850918"/>
                <a:gd name="connsiteY19" fmla="*/ 4677384 h 5212025"/>
                <a:gd name="connsiteX20" fmla="*/ 1198505 w 4850918"/>
                <a:gd name="connsiteY20" fmla="*/ 4786982 h 5212025"/>
                <a:gd name="connsiteX21" fmla="*/ 1198687 w 4850918"/>
                <a:gd name="connsiteY21" fmla="*/ 4787073 h 5212025"/>
                <a:gd name="connsiteX22" fmla="*/ 1198869 w 4850918"/>
                <a:gd name="connsiteY22" fmla="*/ 4787164 h 5212025"/>
                <a:gd name="connsiteX23" fmla="*/ 1410709 w 4850918"/>
                <a:gd name="connsiteY23" fmla="*/ 4869975 h 5212025"/>
                <a:gd name="connsiteX24" fmla="*/ 1631902 w 4850918"/>
                <a:gd name="connsiteY24" fmla="*/ 4927271 h 5212025"/>
                <a:gd name="connsiteX25" fmla="*/ 1744134 w 4850918"/>
                <a:gd name="connsiteY25" fmla="*/ 4946157 h 5212025"/>
                <a:gd name="connsiteX26" fmla="*/ 1856819 w 4850918"/>
                <a:gd name="connsiteY26" fmla="*/ 4958961 h 5212025"/>
                <a:gd name="connsiteX27" fmla="*/ 2090089 w 4850918"/>
                <a:gd name="connsiteY27" fmla="*/ 4969130 h 5212025"/>
                <a:gd name="connsiteX28" fmla="*/ 2101802 w 4850918"/>
                <a:gd name="connsiteY28" fmla="*/ 4969130 h 5212025"/>
                <a:gd name="connsiteX29" fmla="*/ 2117238 w 4850918"/>
                <a:gd name="connsiteY29" fmla="*/ 4969221 h 5212025"/>
                <a:gd name="connsiteX30" fmla="*/ 2147294 w 4850918"/>
                <a:gd name="connsiteY30" fmla="*/ 4968767 h 5212025"/>
                <a:gd name="connsiteX31" fmla="*/ 2147566 w 4850918"/>
                <a:gd name="connsiteY31" fmla="*/ 4968767 h 5212025"/>
                <a:gd name="connsiteX32" fmla="*/ 2147838 w 4850918"/>
                <a:gd name="connsiteY32" fmla="*/ 4968767 h 5212025"/>
                <a:gd name="connsiteX33" fmla="*/ 2176078 w 4850918"/>
                <a:gd name="connsiteY33" fmla="*/ 4968041 h 5212025"/>
                <a:gd name="connsiteX34" fmla="*/ 2204499 w 4850918"/>
                <a:gd name="connsiteY34" fmla="*/ 4966588 h 5212025"/>
                <a:gd name="connsiteX35" fmla="*/ 2315822 w 4850918"/>
                <a:gd name="connsiteY35" fmla="*/ 4956872 h 5212025"/>
                <a:gd name="connsiteX36" fmla="*/ 2746222 w 4850918"/>
                <a:gd name="connsiteY36" fmla="*/ 4840555 h 5212025"/>
                <a:gd name="connsiteX37" fmla="*/ 2950617 w 4850918"/>
                <a:gd name="connsiteY37" fmla="*/ 4739220 h 5212025"/>
                <a:gd name="connsiteX38" fmla="*/ 3148929 w 4850918"/>
                <a:gd name="connsiteY38" fmla="*/ 4615367 h 5212025"/>
                <a:gd name="connsiteX39" fmla="*/ 3342791 w 4850918"/>
                <a:gd name="connsiteY39" fmla="*/ 4474533 h 5212025"/>
                <a:gd name="connsiteX40" fmla="*/ 3438496 w 4850918"/>
                <a:gd name="connsiteY40" fmla="*/ 4399894 h 5212025"/>
                <a:gd name="connsiteX41" fmla="*/ 3536108 w 4850918"/>
                <a:gd name="connsiteY41" fmla="*/ 4321804 h 5212025"/>
                <a:gd name="connsiteX42" fmla="*/ 3700641 w 4850918"/>
                <a:gd name="connsiteY42" fmla="*/ 4192956 h 5212025"/>
                <a:gd name="connsiteX43" fmla="*/ 3927282 w 4850918"/>
                <a:gd name="connsiteY43" fmla="*/ 4014258 h 5212025"/>
                <a:gd name="connsiteX44" fmla="*/ 4279230 w 4850918"/>
                <a:gd name="connsiteY44" fmla="*/ 3693909 h 5212025"/>
                <a:gd name="connsiteX45" fmla="*/ 4424785 w 4850918"/>
                <a:gd name="connsiteY45" fmla="*/ 3517209 h 5212025"/>
                <a:gd name="connsiteX46" fmla="*/ 4539922 w 4850918"/>
                <a:gd name="connsiteY46" fmla="*/ 3324800 h 5212025"/>
                <a:gd name="connsiteX47" fmla="*/ 4660234 w 4850918"/>
                <a:gd name="connsiteY47" fmla="*/ 2893945 h 5212025"/>
                <a:gd name="connsiteX48" fmla="*/ 4667045 w 4850918"/>
                <a:gd name="connsiteY48" fmla="*/ 2779081 h 5212025"/>
                <a:gd name="connsiteX49" fmla="*/ 4667135 w 4850918"/>
                <a:gd name="connsiteY49" fmla="*/ 2774632 h 5212025"/>
                <a:gd name="connsiteX50" fmla="*/ 4667408 w 4850918"/>
                <a:gd name="connsiteY50" fmla="*/ 2719787 h 5212025"/>
                <a:gd name="connsiteX51" fmla="*/ 4667317 w 4850918"/>
                <a:gd name="connsiteY51" fmla="*/ 2702444 h 5212025"/>
                <a:gd name="connsiteX52" fmla="*/ 4666772 w 4850918"/>
                <a:gd name="connsiteY52" fmla="*/ 2658950 h 5212025"/>
                <a:gd name="connsiteX53" fmla="*/ 4654787 w 4850918"/>
                <a:gd name="connsiteY53" fmla="*/ 2416691 h 5212025"/>
                <a:gd name="connsiteX54" fmla="*/ 4581781 w 4850918"/>
                <a:gd name="connsiteY54" fmla="*/ 1936985 h 5212025"/>
                <a:gd name="connsiteX55" fmla="*/ 4435046 w 4850918"/>
                <a:gd name="connsiteY55" fmla="*/ 1474894 h 5212025"/>
                <a:gd name="connsiteX56" fmla="*/ 4386104 w 4850918"/>
                <a:gd name="connsiteY56" fmla="*/ 1364116 h 5212025"/>
                <a:gd name="connsiteX57" fmla="*/ 4331623 w 4850918"/>
                <a:gd name="connsiteY57" fmla="*/ 1255698 h 5212025"/>
                <a:gd name="connsiteX58" fmla="*/ 4206861 w 4850918"/>
                <a:gd name="connsiteY58" fmla="*/ 1048216 h 5212025"/>
                <a:gd name="connsiteX59" fmla="*/ 3895592 w 4850918"/>
                <a:gd name="connsiteY59" fmla="*/ 681922 h 5212025"/>
                <a:gd name="connsiteX60" fmla="*/ 3710356 w 4850918"/>
                <a:gd name="connsiteY60" fmla="*/ 530192 h 5212025"/>
                <a:gd name="connsiteX61" fmla="*/ 3507777 w 4850918"/>
                <a:gd name="connsiteY61" fmla="*/ 403705 h 5212025"/>
                <a:gd name="connsiteX62" fmla="*/ 3065936 w 4850918"/>
                <a:gd name="connsiteY62" fmla="*/ 232543 h 5212025"/>
                <a:gd name="connsiteX63" fmla="*/ 2834573 w 4850918"/>
                <a:gd name="connsiteY63" fmla="*/ 187233 h 5212025"/>
                <a:gd name="connsiteX64" fmla="*/ 2601212 w 4850918"/>
                <a:gd name="connsiteY64" fmla="*/ 166894 h 5212025"/>
                <a:gd name="connsiteX65" fmla="*/ 2499332 w 4850918"/>
                <a:gd name="connsiteY65" fmla="*/ 164715 h 5212025"/>
                <a:gd name="connsiteX66" fmla="*/ 2131857 w 4850918"/>
                <a:gd name="connsiteY66" fmla="*/ 192046 h 5212025"/>
                <a:gd name="connsiteX67" fmla="*/ 1901130 w 4850918"/>
                <a:gd name="connsiteY67" fmla="*/ 237084 h 5212025"/>
                <a:gd name="connsiteX68" fmla="*/ 1674579 w 4850918"/>
                <a:gd name="connsiteY68" fmla="*/ 301553 h 5212025"/>
                <a:gd name="connsiteX69" fmla="*/ 1453477 w 4850918"/>
                <a:gd name="connsiteY69" fmla="*/ 383819 h 5212025"/>
                <a:gd name="connsiteX70" fmla="*/ 1238821 w 4850918"/>
                <a:gd name="connsiteY70" fmla="*/ 483338 h 5212025"/>
                <a:gd name="connsiteX71" fmla="*/ 831666 w 4850918"/>
                <a:gd name="connsiteY71" fmla="*/ 727777 h 5212025"/>
                <a:gd name="connsiteX72" fmla="*/ 735416 w 4850918"/>
                <a:gd name="connsiteY72" fmla="*/ 798148 h 5212025"/>
                <a:gd name="connsiteX73" fmla="*/ 735234 w 4850918"/>
                <a:gd name="connsiteY73" fmla="*/ 798330 h 5212025"/>
                <a:gd name="connsiteX74" fmla="*/ 735053 w 4850918"/>
                <a:gd name="connsiteY74" fmla="*/ 798511 h 5212025"/>
                <a:gd name="connsiteX75" fmla="*/ 695554 w 4850918"/>
                <a:gd name="connsiteY75" fmla="*/ 828748 h 5212025"/>
                <a:gd name="connsiteX76" fmla="*/ 687563 w 4850918"/>
                <a:gd name="connsiteY76" fmla="*/ 835014 h 5212025"/>
                <a:gd name="connsiteX77" fmla="*/ 641254 w 4850918"/>
                <a:gd name="connsiteY77" fmla="*/ 871970 h 5212025"/>
                <a:gd name="connsiteX78" fmla="*/ 461013 w 4850918"/>
                <a:gd name="connsiteY78" fmla="*/ 1030147 h 5212025"/>
                <a:gd name="connsiteX79" fmla="*/ 139938 w 4850918"/>
                <a:gd name="connsiteY79" fmla="*/ 1388360 h 5212025"/>
                <a:gd name="connsiteX80" fmla="*/ 3281 w 4850918"/>
                <a:gd name="connsiteY80" fmla="*/ 1587670 h 5212025"/>
                <a:gd name="connsiteX81" fmla="*/ 0 w 4850918"/>
                <a:gd name="connsiteY81" fmla="*/ 1593348 h 5212025"/>
                <a:gd name="connsiteX82" fmla="*/ 0 w 4850918"/>
                <a:gd name="connsiteY82" fmla="*/ 1287136 h 5212025"/>
                <a:gd name="connsiteX83" fmla="*/ 83949 w 4850918"/>
                <a:gd name="connsiteY83" fmla="*/ 1148949 h 5212025"/>
                <a:gd name="connsiteX84" fmla="*/ 2244906 w 4850918"/>
                <a:gd name="connsiteY84" fmla="*/ 0 h 5212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4850918" h="5212025">
                  <a:moveTo>
                    <a:pt x="2244906" y="0"/>
                  </a:moveTo>
                  <a:cubicBezTo>
                    <a:pt x="3684206" y="0"/>
                    <a:pt x="4850918" y="1166713"/>
                    <a:pt x="4850918" y="2606013"/>
                  </a:cubicBezTo>
                  <a:cubicBezTo>
                    <a:pt x="4850918" y="4045313"/>
                    <a:pt x="3684206" y="5212025"/>
                    <a:pt x="2244906" y="5212025"/>
                  </a:cubicBezTo>
                  <a:cubicBezTo>
                    <a:pt x="1345344" y="5212025"/>
                    <a:pt x="552260" y="4756278"/>
                    <a:pt x="83949" y="4063077"/>
                  </a:cubicBezTo>
                  <a:lnTo>
                    <a:pt x="0" y="3924890"/>
                  </a:lnTo>
                  <a:lnTo>
                    <a:pt x="0" y="3598606"/>
                  </a:lnTo>
                  <a:lnTo>
                    <a:pt x="15357" y="3619452"/>
                  </a:lnTo>
                  <a:cubicBezTo>
                    <a:pt x="45413" y="3659314"/>
                    <a:pt x="76921" y="3699539"/>
                    <a:pt x="107340" y="3738402"/>
                  </a:cubicBezTo>
                  <a:cubicBezTo>
                    <a:pt x="127316" y="3763917"/>
                    <a:pt x="148019" y="3790250"/>
                    <a:pt x="168177" y="3816401"/>
                  </a:cubicBezTo>
                  <a:cubicBezTo>
                    <a:pt x="189334" y="3843732"/>
                    <a:pt x="217210" y="3879781"/>
                    <a:pt x="245086" y="3916919"/>
                  </a:cubicBezTo>
                  <a:cubicBezTo>
                    <a:pt x="258343" y="3934443"/>
                    <a:pt x="271600" y="3952695"/>
                    <a:pt x="284403" y="3970310"/>
                  </a:cubicBezTo>
                  <a:cubicBezTo>
                    <a:pt x="296571" y="3987018"/>
                    <a:pt x="308102" y="4002908"/>
                    <a:pt x="319634" y="4018253"/>
                  </a:cubicBezTo>
                  <a:lnTo>
                    <a:pt x="319816" y="4018435"/>
                  </a:lnTo>
                  <a:lnTo>
                    <a:pt x="319998" y="4018617"/>
                  </a:lnTo>
                  <a:cubicBezTo>
                    <a:pt x="339883" y="4045948"/>
                    <a:pt x="361131" y="4073370"/>
                    <a:pt x="381652" y="4099884"/>
                  </a:cubicBezTo>
                  <a:lnTo>
                    <a:pt x="393547" y="4115230"/>
                  </a:lnTo>
                  <a:lnTo>
                    <a:pt x="399540" y="4122676"/>
                  </a:lnTo>
                  <a:cubicBezTo>
                    <a:pt x="422604" y="4151187"/>
                    <a:pt x="446303" y="4180698"/>
                    <a:pt x="470547" y="4208756"/>
                  </a:cubicBezTo>
                  <a:cubicBezTo>
                    <a:pt x="523848" y="4271228"/>
                    <a:pt x="578692" y="4330430"/>
                    <a:pt x="633445" y="4384730"/>
                  </a:cubicBezTo>
                  <a:cubicBezTo>
                    <a:pt x="750035" y="4499776"/>
                    <a:pt x="872708" y="4598296"/>
                    <a:pt x="997833" y="4677384"/>
                  </a:cubicBezTo>
                  <a:cubicBezTo>
                    <a:pt x="1068659" y="4721786"/>
                    <a:pt x="1134218" y="4757653"/>
                    <a:pt x="1198505" y="4786982"/>
                  </a:cubicBezTo>
                  <a:lnTo>
                    <a:pt x="1198687" y="4787073"/>
                  </a:lnTo>
                  <a:lnTo>
                    <a:pt x="1198869" y="4787164"/>
                  </a:lnTo>
                  <a:cubicBezTo>
                    <a:pt x="1264246" y="4817945"/>
                    <a:pt x="1335525" y="4845821"/>
                    <a:pt x="1410709" y="4869975"/>
                  </a:cubicBezTo>
                  <a:cubicBezTo>
                    <a:pt x="1479900" y="4892221"/>
                    <a:pt x="1554358" y="4911562"/>
                    <a:pt x="1631902" y="4927271"/>
                  </a:cubicBezTo>
                  <a:cubicBezTo>
                    <a:pt x="1667588" y="4934353"/>
                    <a:pt x="1705452" y="4940709"/>
                    <a:pt x="1744134" y="4946157"/>
                  </a:cubicBezTo>
                  <a:cubicBezTo>
                    <a:pt x="1780454" y="4951243"/>
                    <a:pt x="1818409" y="4955510"/>
                    <a:pt x="1856819" y="4958961"/>
                  </a:cubicBezTo>
                  <a:cubicBezTo>
                    <a:pt x="1930277" y="4965680"/>
                    <a:pt x="2006551" y="4968949"/>
                    <a:pt x="2090089" y="4969130"/>
                  </a:cubicBezTo>
                  <a:lnTo>
                    <a:pt x="2101802" y="4969130"/>
                  </a:lnTo>
                  <a:cubicBezTo>
                    <a:pt x="2106978" y="4969221"/>
                    <a:pt x="2112063" y="4969221"/>
                    <a:pt x="2117238" y="4969221"/>
                  </a:cubicBezTo>
                  <a:cubicBezTo>
                    <a:pt x="2129678" y="4969221"/>
                    <a:pt x="2138940" y="4969130"/>
                    <a:pt x="2147294" y="4968767"/>
                  </a:cubicBezTo>
                  <a:lnTo>
                    <a:pt x="2147566" y="4968767"/>
                  </a:lnTo>
                  <a:lnTo>
                    <a:pt x="2147838" y="4968767"/>
                  </a:lnTo>
                  <a:lnTo>
                    <a:pt x="2176078" y="4968041"/>
                  </a:lnTo>
                  <a:lnTo>
                    <a:pt x="2204499" y="4966588"/>
                  </a:lnTo>
                  <a:cubicBezTo>
                    <a:pt x="2236824" y="4965135"/>
                    <a:pt x="2271238" y="4962138"/>
                    <a:pt x="2315822" y="4956872"/>
                  </a:cubicBezTo>
                  <a:cubicBezTo>
                    <a:pt x="2460651" y="4939166"/>
                    <a:pt x="2605480" y="4900030"/>
                    <a:pt x="2746222" y="4840555"/>
                  </a:cubicBezTo>
                  <a:cubicBezTo>
                    <a:pt x="2810783" y="4813587"/>
                    <a:pt x="2877613" y="4780444"/>
                    <a:pt x="2950617" y="4739220"/>
                  </a:cubicBezTo>
                  <a:cubicBezTo>
                    <a:pt x="3013452" y="4703989"/>
                    <a:pt x="3078285" y="4663492"/>
                    <a:pt x="3148929" y="4615367"/>
                  </a:cubicBezTo>
                  <a:cubicBezTo>
                    <a:pt x="3207042" y="4575777"/>
                    <a:pt x="3268696" y="4531012"/>
                    <a:pt x="3342791" y="4474533"/>
                  </a:cubicBezTo>
                  <a:cubicBezTo>
                    <a:pt x="3375298" y="4449835"/>
                    <a:pt x="3408077" y="4423956"/>
                    <a:pt x="3438496" y="4399894"/>
                  </a:cubicBezTo>
                  <a:lnTo>
                    <a:pt x="3536108" y="4321804"/>
                  </a:lnTo>
                  <a:cubicBezTo>
                    <a:pt x="3591043" y="4278219"/>
                    <a:pt x="3646795" y="4234907"/>
                    <a:pt x="3700641" y="4192956"/>
                  </a:cubicBezTo>
                  <a:cubicBezTo>
                    <a:pt x="3775643" y="4134571"/>
                    <a:pt x="3853279" y="4074187"/>
                    <a:pt x="3927282" y="4014258"/>
                  </a:cubicBezTo>
                  <a:cubicBezTo>
                    <a:pt x="4077741" y="3892493"/>
                    <a:pt x="4186340" y="3793610"/>
                    <a:pt x="4279230" y="3693909"/>
                  </a:cubicBezTo>
                  <a:cubicBezTo>
                    <a:pt x="4335800" y="3632800"/>
                    <a:pt x="4383471" y="3574959"/>
                    <a:pt x="4424785" y="3517209"/>
                  </a:cubicBezTo>
                  <a:cubicBezTo>
                    <a:pt x="4471367" y="3451559"/>
                    <a:pt x="4508959" y="3388725"/>
                    <a:pt x="4539922" y="3324800"/>
                  </a:cubicBezTo>
                  <a:cubicBezTo>
                    <a:pt x="4604664" y="3192774"/>
                    <a:pt x="4645162" y="3047763"/>
                    <a:pt x="4660234" y="2893945"/>
                  </a:cubicBezTo>
                  <a:cubicBezTo>
                    <a:pt x="4663776" y="2857443"/>
                    <a:pt x="4666046" y="2818671"/>
                    <a:pt x="4667045" y="2779081"/>
                  </a:cubicBezTo>
                  <a:lnTo>
                    <a:pt x="4667135" y="2774632"/>
                  </a:lnTo>
                  <a:cubicBezTo>
                    <a:pt x="4667408" y="2756834"/>
                    <a:pt x="4667680" y="2738583"/>
                    <a:pt x="4667408" y="2719787"/>
                  </a:cubicBezTo>
                  <a:cubicBezTo>
                    <a:pt x="4667408" y="2713976"/>
                    <a:pt x="4667317" y="2708256"/>
                    <a:pt x="4667317" y="2702444"/>
                  </a:cubicBezTo>
                  <a:cubicBezTo>
                    <a:pt x="4667317" y="2688188"/>
                    <a:pt x="4667226" y="2673569"/>
                    <a:pt x="4666772" y="2658950"/>
                  </a:cubicBezTo>
                  <a:cubicBezTo>
                    <a:pt x="4665228" y="2576139"/>
                    <a:pt x="4661142" y="2494599"/>
                    <a:pt x="4654787" y="2416691"/>
                  </a:cubicBezTo>
                  <a:cubicBezTo>
                    <a:pt x="4640531" y="2247618"/>
                    <a:pt x="4616014" y="2086263"/>
                    <a:pt x="4581781" y="1936985"/>
                  </a:cubicBezTo>
                  <a:cubicBezTo>
                    <a:pt x="4544280" y="1773814"/>
                    <a:pt x="4494884" y="1618361"/>
                    <a:pt x="4435046" y="1474894"/>
                  </a:cubicBezTo>
                  <a:cubicBezTo>
                    <a:pt x="4419519" y="1437484"/>
                    <a:pt x="4402993" y="1400164"/>
                    <a:pt x="4386104" y="1364116"/>
                  </a:cubicBezTo>
                  <a:cubicBezTo>
                    <a:pt x="4369578" y="1329248"/>
                    <a:pt x="4351236" y="1292837"/>
                    <a:pt x="4331623" y="1255698"/>
                  </a:cubicBezTo>
                  <a:cubicBezTo>
                    <a:pt x="4294757" y="1186054"/>
                    <a:pt x="4252988" y="1116318"/>
                    <a:pt x="4206861" y="1048216"/>
                  </a:cubicBezTo>
                  <a:cubicBezTo>
                    <a:pt x="4117058" y="913920"/>
                    <a:pt x="4012273" y="790612"/>
                    <a:pt x="3895592" y="681922"/>
                  </a:cubicBezTo>
                  <a:cubicBezTo>
                    <a:pt x="3836662" y="627441"/>
                    <a:pt x="3774281" y="576319"/>
                    <a:pt x="3710356" y="530192"/>
                  </a:cubicBezTo>
                  <a:cubicBezTo>
                    <a:pt x="3642437" y="481795"/>
                    <a:pt x="3574335" y="439299"/>
                    <a:pt x="3507777" y="403705"/>
                  </a:cubicBezTo>
                  <a:cubicBezTo>
                    <a:pt x="3371575" y="329974"/>
                    <a:pt x="3222932" y="272406"/>
                    <a:pt x="3065936" y="232543"/>
                  </a:cubicBezTo>
                  <a:cubicBezTo>
                    <a:pt x="2990933" y="213475"/>
                    <a:pt x="2913116" y="198220"/>
                    <a:pt x="2834573" y="187233"/>
                  </a:cubicBezTo>
                  <a:cubicBezTo>
                    <a:pt x="2758208" y="176610"/>
                    <a:pt x="2679756" y="169799"/>
                    <a:pt x="2601212" y="166894"/>
                  </a:cubicBezTo>
                  <a:cubicBezTo>
                    <a:pt x="2567434" y="165441"/>
                    <a:pt x="2533201" y="164715"/>
                    <a:pt x="2499332" y="164715"/>
                  </a:cubicBezTo>
                  <a:cubicBezTo>
                    <a:pt x="2378294" y="164715"/>
                    <a:pt x="2254531" y="173886"/>
                    <a:pt x="2131857" y="192046"/>
                  </a:cubicBezTo>
                  <a:cubicBezTo>
                    <a:pt x="2052043" y="204304"/>
                    <a:pt x="1974407" y="219468"/>
                    <a:pt x="1901130" y="237084"/>
                  </a:cubicBezTo>
                  <a:cubicBezTo>
                    <a:pt x="1822314" y="256334"/>
                    <a:pt x="1746040" y="278035"/>
                    <a:pt x="1674579" y="301553"/>
                  </a:cubicBezTo>
                  <a:cubicBezTo>
                    <a:pt x="1599849" y="326069"/>
                    <a:pt x="1525483" y="353764"/>
                    <a:pt x="1453477" y="383819"/>
                  </a:cubicBezTo>
                  <a:cubicBezTo>
                    <a:pt x="1381199" y="414147"/>
                    <a:pt x="1309011" y="447653"/>
                    <a:pt x="1238821" y="483338"/>
                  </a:cubicBezTo>
                  <a:cubicBezTo>
                    <a:pt x="1097715" y="555162"/>
                    <a:pt x="960695" y="637338"/>
                    <a:pt x="831666" y="727777"/>
                  </a:cubicBezTo>
                  <a:cubicBezTo>
                    <a:pt x="805061" y="746573"/>
                    <a:pt x="770102" y="771543"/>
                    <a:pt x="735416" y="798148"/>
                  </a:cubicBezTo>
                  <a:lnTo>
                    <a:pt x="735234" y="798330"/>
                  </a:lnTo>
                  <a:lnTo>
                    <a:pt x="735053" y="798511"/>
                  </a:lnTo>
                  <a:cubicBezTo>
                    <a:pt x="721796" y="808318"/>
                    <a:pt x="708448" y="818669"/>
                    <a:pt x="695554" y="828748"/>
                  </a:cubicBezTo>
                  <a:lnTo>
                    <a:pt x="687563" y="835014"/>
                  </a:lnTo>
                  <a:cubicBezTo>
                    <a:pt x="670765" y="847817"/>
                    <a:pt x="654784" y="860892"/>
                    <a:pt x="641254" y="871970"/>
                  </a:cubicBezTo>
                  <a:cubicBezTo>
                    <a:pt x="574061" y="926996"/>
                    <a:pt x="515131" y="978753"/>
                    <a:pt x="461013" y="1030147"/>
                  </a:cubicBezTo>
                  <a:cubicBezTo>
                    <a:pt x="343152" y="1141288"/>
                    <a:pt x="235189" y="1261782"/>
                    <a:pt x="139938" y="1388360"/>
                  </a:cubicBezTo>
                  <a:cubicBezTo>
                    <a:pt x="90632" y="1453919"/>
                    <a:pt x="44596" y="1521021"/>
                    <a:pt x="3281" y="1587670"/>
                  </a:cubicBezTo>
                  <a:lnTo>
                    <a:pt x="0" y="1593348"/>
                  </a:lnTo>
                  <a:lnTo>
                    <a:pt x="0" y="1287136"/>
                  </a:lnTo>
                  <a:lnTo>
                    <a:pt x="83949" y="1148949"/>
                  </a:lnTo>
                  <a:cubicBezTo>
                    <a:pt x="552260" y="455747"/>
                    <a:pt x="1345344" y="0"/>
                    <a:pt x="2244906"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2F525F93-8320-C975-4BB4-E371F2A85F4E}"/>
              </a:ext>
            </a:extLst>
          </p:cNvPr>
          <p:cNvSpPr>
            <a:spLocks noGrp="1"/>
          </p:cNvSpPr>
          <p:nvPr>
            <p:ph idx="1"/>
          </p:nvPr>
        </p:nvSpPr>
        <p:spPr>
          <a:xfrm>
            <a:off x="3530601" y="1500762"/>
            <a:ext cx="7742646" cy="4671856"/>
          </a:xfrm>
        </p:spPr>
        <p:txBody>
          <a:bodyPr anchor="ctr">
            <a:normAutofit fontScale="92500"/>
          </a:bodyPr>
          <a:lstStyle/>
          <a:p>
            <a:pPr marL="0" indent="0" algn="just">
              <a:lnSpc>
                <a:spcPct val="160000"/>
              </a:lnSpc>
              <a:buNone/>
            </a:pPr>
            <a:r>
              <a:rPr lang="en-GB" sz="1800" b="0" i="0" u="none" strike="noStrike" baseline="0" dirty="0">
                <a:solidFill>
                  <a:schemeClr val="tx2"/>
                </a:solidFill>
              </a:rPr>
              <a:t>The following toolkit has been </a:t>
            </a:r>
            <a:r>
              <a:rPr lang="en-GB" sz="1800" dirty="0">
                <a:solidFill>
                  <a:schemeClr val="tx2"/>
                </a:solidFill>
              </a:rPr>
              <a:t>developed as part of ‘Teach Digital’ Erasmus+ funded project and contains </a:t>
            </a:r>
            <a:r>
              <a:rPr lang="en-GB" sz="1800" b="0" i="0" u="none" strike="noStrike" baseline="0" dirty="0">
                <a:solidFill>
                  <a:schemeClr val="tx2"/>
                </a:solidFill>
              </a:rPr>
              <a:t>10 free tools/apps most useful for adult education, highlighting their strengths.</a:t>
            </a:r>
          </a:p>
          <a:p>
            <a:pPr marL="0" indent="0" algn="just">
              <a:lnSpc>
                <a:spcPct val="160000"/>
              </a:lnSpc>
              <a:buNone/>
            </a:pPr>
            <a:r>
              <a:rPr lang="en-GB" sz="1800" dirty="0">
                <a:solidFill>
                  <a:schemeClr val="tx2"/>
                </a:solidFill>
              </a:rPr>
              <a:t>The selection criteria included:</a:t>
            </a:r>
          </a:p>
          <a:p>
            <a:pPr algn="just">
              <a:lnSpc>
                <a:spcPct val="160000"/>
              </a:lnSpc>
              <a:buFont typeface="Wingdings" panose="05000000000000000000" pitchFamily="2" charset="2"/>
              <a:buChar char="v"/>
            </a:pPr>
            <a:r>
              <a:rPr lang="en-GB" sz="1800" dirty="0">
                <a:solidFill>
                  <a:schemeClr val="tx2"/>
                </a:solidFill>
              </a:rPr>
              <a:t>Those that covered more than one area of the </a:t>
            </a:r>
            <a:r>
              <a:rPr lang="en-GB" sz="1800" dirty="0" err="1">
                <a:solidFill>
                  <a:schemeClr val="tx2"/>
                </a:solidFill>
              </a:rPr>
              <a:t>Digicom</a:t>
            </a:r>
            <a:r>
              <a:rPr lang="en-GB" sz="1800" dirty="0">
                <a:solidFill>
                  <a:schemeClr val="tx2"/>
                </a:solidFill>
              </a:rPr>
              <a:t> framework</a:t>
            </a:r>
          </a:p>
          <a:p>
            <a:pPr algn="just">
              <a:lnSpc>
                <a:spcPct val="160000"/>
              </a:lnSpc>
              <a:buFont typeface="Wingdings" panose="05000000000000000000" pitchFamily="2" charset="2"/>
              <a:buChar char="v"/>
            </a:pPr>
            <a:r>
              <a:rPr lang="en-GB" sz="1800" dirty="0">
                <a:solidFill>
                  <a:schemeClr val="tx2"/>
                </a:solidFill>
              </a:rPr>
              <a:t>Those that operated in several languages (especially those of the project countries)</a:t>
            </a:r>
          </a:p>
          <a:p>
            <a:pPr algn="just">
              <a:lnSpc>
                <a:spcPct val="160000"/>
              </a:lnSpc>
              <a:buFont typeface="Wingdings" panose="05000000000000000000" pitchFamily="2" charset="2"/>
              <a:buChar char="v"/>
            </a:pPr>
            <a:r>
              <a:rPr lang="en-GB" sz="1800" dirty="0">
                <a:solidFill>
                  <a:schemeClr val="tx2"/>
                </a:solidFill>
              </a:rPr>
              <a:t>Those that specifically targets women, migrants or marginalized groups</a:t>
            </a:r>
          </a:p>
          <a:p>
            <a:pPr marL="0" indent="0" algn="just">
              <a:lnSpc>
                <a:spcPct val="160000"/>
              </a:lnSpc>
              <a:buNone/>
            </a:pPr>
            <a:r>
              <a:rPr lang="en-GB" sz="1800" dirty="0">
                <a:solidFill>
                  <a:schemeClr val="tx2"/>
                </a:solidFill>
              </a:rPr>
              <a:t>The guide also includes links to other projects highlighting tools to support adult education.</a:t>
            </a:r>
          </a:p>
        </p:txBody>
      </p:sp>
    </p:spTree>
    <p:extLst>
      <p:ext uri="{BB962C8B-B14F-4D97-AF65-F5344CB8AC3E}">
        <p14:creationId xmlns:p14="http://schemas.microsoft.com/office/powerpoint/2010/main" val="1739906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a:extLst>
              <a:ext uri="{FF2B5EF4-FFF2-40B4-BE49-F238E27FC236}">
                <a16:creationId xmlns:a16="http://schemas.microsoft.com/office/drawing/2014/main" id="{7C9F1012-E8F8-1654-936C-B5CA14AD200F}"/>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l="10779" r="10779"/>
          <a:stretch/>
        </p:blipFill>
        <p:spPr>
          <a:xfrm>
            <a:off x="4110127" y="10"/>
            <a:ext cx="8081873" cy="685799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useBgFill="1">
        <p:nvSpPr>
          <p:cNvPr id="16" name="Freeform: Shape 15">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8" name="Freeform: Shape 17">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662CEF8-C53A-32DE-433F-71FD19D889BA}"/>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a:t>Communication &amp; Collaboration</a:t>
            </a:r>
          </a:p>
        </p:txBody>
      </p:sp>
      <p:sp>
        <p:nvSpPr>
          <p:cNvPr id="20" name="Rectangle 19">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18608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0" name="Rectangle 129">
            <a:extLst>
              <a:ext uri="{FF2B5EF4-FFF2-40B4-BE49-F238E27FC236}">
                <a16:creationId xmlns:a16="http://schemas.microsoft.com/office/drawing/2014/main" id="{D1942232-83D0-49E2-AF9B-1F97E3C1EF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Rectangle 131">
            <a:extLst>
              <a:ext uri="{FF2B5EF4-FFF2-40B4-BE49-F238E27FC236}">
                <a16:creationId xmlns:a16="http://schemas.microsoft.com/office/drawing/2014/main" id="{E9E70D72-6E23-4015-A4A6-85C120C191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EB8199-16AA-DB87-6779-1F69EBED0BD2}"/>
              </a:ext>
            </a:extLst>
          </p:cNvPr>
          <p:cNvSpPr>
            <a:spLocks noGrp="1"/>
          </p:cNvSpPr>
          <p:nvPr>
            <p:ph type="title"/>
          </p:nvPr>
        </p:nvSpPr>
        <p:spPr>
          <a:xfrm>
            <a:off x="3254209" y="455486"/>
            <a:ext cx="6714633" cy="753852"/>
          </a:xfrm>
        </p:spPr>
        <p:txBody>
          <a:bodyPr anchor="b">
            <a:normAutofit/>
          </a:bodyPr>
          <a:lstStyle/>
          <a:p>
            <a:pPr algn="ctr"/>
            <a:r>
              <a:rPr lang="en-GB" sz="3600" b="1" dirty="0" err="1">
                <a:solidFill>
                  <a:schemeClr val="tx2"/>
                </a:solidFill>
              </a:rPr>
              <a:t>Jitsi</a:t>
            </a:r>
            <a:r>
              <a:rPr lang="en-GB" sz="3600" b="1" dirty="0">
                <a:solidFill>
                  <a:schemeClr val="tx2"/>
                </a:solidFill>
              </a:rPr>
              <a:t> Meet</a:t>
            </a:r>
          </a:p>
        </p:txBody>
      </p:sp>
      <p:grpSp>
        <p:nvGrpSpPr>
          <p:cNvPr id="134" name="Group 133">
            <a:extLst>
              <a:ext uri="{FF2B5EF4-FFF2-40B4-BE49-F238E27FC236}">
                <a16:creationId xmlns:a16="http://schemas.microsoft.com/office/drawing/2014/main" id="{C28A977F-B603-4D81-B0FC-C8DE048A7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
            <a:ext cx="3362070" cy="2522848"/>
            <a:chOff x="-305" y="-1"/>
            <a:chExt cx="3832880" cy="2876136"/>
          </a:xfrm>
        </p:grpSpPr>
        <p:sp>
          <p:nvSpPr>
            <p:cNvPr id="135" name="Freeform: Shape 134">
              <a:extLst>
                <a:ext uri="{FF2B5EF4-FFF2-40B4-BE49-F238E27FC236}">
                  <a16:creationId xmlns:a16="http://schemas.microsoft.com/office/drawing/2014/main" id="{0183CE8C-E039-4B2F-A36E-5FD5CD5DE1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Freeform: Shape 135">
              <a:extLst>
                <a:ext uri="{FF2B5EF4-FFF2-40B4-BE49-F238E27FC236}">
                  <a16:creationId xmlns:a16="http://schemas.microsoft.com/office/drawing/2014/main" id="{3EB77281-FAB4-40D0-B3F3-264EC4AB20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7" name="Freeform: Shape 136">
              <a:extLst>
                <a:ext uri="{FF2B5EF4-FFF2-40B4-BE49-F238E27FC236}">
                  <a16:creationId xmlns:a16="http://schemas.microsoft.com/office/drawing/2014/main" id="{815E59F3-75FC-494F-8737-5F00A4964F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8" name="Freeform: Shape 137">
              <a:extLst>
                <a:ext uri="{FF2B5EF4-FFF2-40B4-BE49-F238E27FC236}">
                  <a16:creationId xmlns:a16="http://schemas.microsoft.com/office/drawing/2014/main" id="{43ADDCFA-B066-4D79-AB71-062E66E58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descr="A close-up of a cell phone&#10;&#10;Description automatically generated with medium confidence">
            <a:extLst>
              <a:ext uri="{FF2B5EF4-FFF2-40B4-BE49-F238E27FC236}">
                <a16:creationId xmlns:a16="http://schemas.microsoft.com/office/drawing/2014/main" id="{F06D9556-4B16-890A-BC82-E14E942EB360}"/>
              </a:ext>
            </a:extLst>
          </p:cNvPr>
          <p:cNvPicPr>
            <a:picLocks noChangeAspect="1"/>
          </p:cNvPicPr>
          <p:nvPr/>
        </p:nvPicPr>
        <p:blipFill rotWithShape="1">
          <a:blip r:embed="rId2">
            <a:extLst>
              <a:ext uri="{28A0092B-C50C-407E-A947-70E740481C1C}">
                <a14:useLocalDpi xmlns:a14="http://schemas.microsoft.com/office/drawing/2010/main" val="0"/>
              </a:ext>
            </a:extLst>
          </a:blip>
          <a:srcRect l="15391" r="26730"/>
          <a:stretch/>
        </p:blipFill>
        <p:spPr>
          <a:xfrm>
            <a:off x="280878" y="2726487"/>
            <a:ext cx="2800237" cy="3217333"/>
          </a:xfrm>
          <a:prstGeom prst="rect">
            <a:avLst/>
          </a:prstGeom>
        </p:spPr>
      </p:pic>
      <p:sp>
        <p:nvSpPr>
          <p:cNvPr id="3" name="Content Placeholder 2">
            <a:extLst>
              <a:ext uri="{FF2B5EF4-FFF2-40B4-BE49-F238E27FC236}">
                <a16:creationId xmlns:a16="http://schemas.microsoft.com/office/drawing/2014/main" id="{4BD56C63-A23D-72FF-C63C-3EBC5CF20BCA}"/>
              </a:ext>
            </a:extLst>
          </p:cNvPr>
          <p:cNvSpPr>
            <a:spLocks noGrp="1"/>
          </p:cNvSpPr>
          <p:nvPr>
            <p:ph idx="1"/>
          </p:nvPr>
        </p:nvSpPr>
        <p:spPr>
          <a:xfrm>
            <a:off x="3250066" y="1065086"/>
            <a:ext cx="8134005" cy="5183314"/>
          </a:xfrm>
        </p:spPr>
        <p:txBody>
          <a:bodyPr anchor="ctr">
            <a:normAutofit fontScale="92500" lnSpcReduction="10000"/>
          </a:bodyPr>
          <a:lstStyle/>
          <a:p>
            <a:pPr marL="0" indent="0" algn="just">
              <a:lnSpc>
                <a:spcPct val="110000"/>
              </a:lnSpc>
              <a:buNone/>
            </a:pPr>
            <a:r>
              <a:rPr lang="en-GB" sz="1400" b="1" dirty="0">
                <a:solidFill>
                  <a:schemeClr val="tx2"/>
                </a:solidFill>
                <a:effectLst/>
                <a:ea typeface="Times New Roman" panose="02020603050405020304" pitchFamily="18" charset="0"/>
              </a:rPr>
              <a:t>Link: </a:t>
            </a:r>
            <a:r>
              <a:rPr lang="en-GB" sz="1400" u="sng" dirty="0">
                <a:solidFill>
                  <a:schemeClr val="tx2"/>
                </a:solidFill>
                <a:effectLst/>
                <a:ea typeface="Times New Roman" panose="02020603050405020304" pitchFamily="18" charset="0"/>
                <a:hlinkClick r:id="rId3"/>
              </a:rPr>
              <a:t>https://meet.jit.si/</a:t>
            </a:r>
            <a:endParaRPr lang="en-GB" sz="1400" dirty="0">
              <a:solidFill>
                <a:schemeClr val="tx2"/>
              </a:solidFill>
              <a:effectLst/>
              <a:ea typeface="Times New Roman" panose="02020603050405020304" pitchFamily="18" charset="0"/>
            </a:endParaRPr>
          </a:p>
          <a:p>
            <a:pPr marL="0" indent="0" algn="just">
              <a:lnSpc>
                <a:spcPct val="110000"/>
              </a:lnSpc>
              <a:buNone/>
            </a:pPr>
            <a:r>
              <a:rPr lang="en-GB" sz="1400" b="1" dirty="0">
                <a:solidFill>
                  <a:schemeClr val="tx2"/>
                </a:solidFill>
                <a:effectLst/>
                <a:ea typeface="Times New Roman" panose="02020603050405020304" pitchFamily="18" charset="0"/>
              </a:rPr>
              <a:t>Brief </a:t>
            </a:r>
            <a:r>
              <a:rPr lang="en-GB" sz="1400" b="1" dirty="0" err="1">
                <a:solidFill>
                  <a:schemeClr val="tx2"/>
                </a:solidFill>
                <a:effectLst/>
                <a:ea typeface="Times New Roman" panose="02020603050405020304" pitchFamily="18" charset="0"/>
              </a:rPr>
              <a:t>description:</a:t>
            </a:r>
            <a:r>
              <a:rPr lang="en-GB" sz="1400" i="1" dirty="0" err="1">
                <a:solidFill>
                  <a:schemeClr val="tx2"/>
                </a:solidFill>
                <a:effectLst/>
                <a:ea typeface="Times New Roman" panose="02020603050405020304" pitchFamily="18" charset="0"/>
              </a:rPr>
              <a:t>Jitsi</a:t>
            </a:r>
            <a:r>
              <a:rPr lang="en-GB" sz="1400" i="1" dirty="0">
                <a:solidFill>
                  <a:schemeClr val="tx2"/>
                </a:solidFill>
                <a:effectLst/>
                <a:ea typeface="Times New Roman" panose="02020603050405020304" pitchFamily="18" charset="0"/>
              </a:rPr>
              <a:t> Meet</a:t>
            </a:r>
            <a:r>
              <a:rPr lang="en-GB" sz="1400" dirty="0">
                <a:solidFill>
                  <a:schemeClr val="tx2"/>
                </a:solidFill>
                <a:effectLst/>
                <a:ea typeface="Times New Roman" panose="02020603050405020304" pitchFamily="18" charset="0"/>
              </a:rPr>
              <a:t> is a free encrypted video conferencing software. The interface is accessible via web browser or with a mobile app. </a:t>
            </a:r>
            <a:r>
              <a:rPr lang="en-GB" sz="1400" i="1" dirty="0" err="1">
                <a:solidFill>
                  <a:schemeClr val="tx2"/>
                </a:solidFill>
                <a:effectLst/>
                <a:ea typeface="Times New Roman" panose="02020603050405020304" pitchFamily="18" charset="0"/>
              </a:rPr>
              <a:t>Jitsi</a:t>
            </a:r>
            <a:r>
              <a:rPr lang="en-GB" sz="1400" i="1" dirty="0">
                <a:solidFill>
                  <a:schemeClr val="tx2"/>
                </a:solidFill>
                <a:effectLst/>
                <a:ea typeface="Times New Roman" panose="02020603050405020304" pitchFamily="18" charset="0"/>
              </a:rPr>
              <a:t> Meet</a:t>
            </a:r>
            <a:r>
              <a:rPr lang="en-GB" sz="1400" dirty="0">
                <a:solidFill>
                  <a:schemeClr val="tx2"/>
                </a:solidFill>
                <a:effectLst/>
                <a:ea typeface="Times New Roman" panose="02020603050405020304" pitchFamily="18" charset="0"/>
              </a:rPr>
              <a:t> users don't need to create an account to join a call. To join a call, all you need is the meeting link, which you can open in a browser window on your computer, or through </a:t>
            </a:r>
            <a:r>
              <a:rPr lang="en-GB" sz="1400" dirty="0" err="1">
                <a:solidFill>
                  <a:schemeClr val="tx2"/>
                </a:solidFill>
                <a:effectLst/>
                <a:ea typeface="Times New Roman" panose="02020603050405020304" pitchFamily="18" charset="0"/>
              </a:rPr>
              <a:t>Jitsi's</a:t>
            </a:r>
            <a:r>
              <a:rPr lang="en-GB" sz="1400" dirty="0">
                <a:solidFill>
                  <a:schemeClr val="tx2"/>
                </a:solidFill>
                <a:effectLst/>
                <a:ea typeface="Times New Roman" panose="02020603050405020304" pitchFamily="18" charset="0"/>
              </a:rPr>
              <a:t> mobile app. If you want, you can optionally password-protect the meeting to bar unwelcome participants from joining your call. </a:t>
            </a:r>
            <a:r>
              <a:rPr lang="en-GB" sz="1400" i="1" dirty="0" err="1">
                <a:solidFill>
                  <a:schemeClr val="tx2"/>
                </a:solidFill>
                <a:effectLst/>
                <a:ea typeface="Times New Roman" panose="02020603050405020304" pitchFamily="18" charset="0"/>
              </a:rPr>
              <a:t>Jitsi</a:t>
            </a:r>
            <a:r>
              <a:rPr lang="en-GB" sz="1400" i="1" dirty="0">
                <a:solidFill>
                  <a:schemeClr val="tx2"/>
                </a:solidFill>
                <a:effectLst/>
                <a:ea typeface="Times New Roman" panose="02020603050405020304" pitchFamily="18" charset="0"/>
              </a:rPr>
              <a:t> Meet</a:t>
            </a:r>
            <a:r>
              <a:rPr lang="en-GB" sz="1400" dirty="0">
                <a:solidFill>
                  <a:schemeClr val="tx2"/>
                </a:solidFill>
                <a:effectLst/>
                <a:ea typeface="Times New Roman" panose="02020603050405020304" pitchFamily="18" charset="0"/>
              </a:rPr>
              <a:t> can generate a random link, or you can write your own.</a:t>
            </a:r>
          </a:p>
          <a:p>
            <a:pPr marL="0" indent="0" algn="just">
              <a:lnSpc>
                <a:spcPct val="110000"/>
              </a:lnSpc>
              <a:buNone/>
            </a:pPr>
            <a:r>
              <a:rPr lang="en-GB" sz="1400" dirty="0">
                <a:solidFill>
                  <a:schemeClr val="tx2"/>
                </a:solidFill>
                <a:effectLst/>
                <a:ea typeface="Times New Roman" panose="02020603050405020304" pitchFamily="18" charset="0"/>
              </a:rPr>
              <a:t>With </a:t>
            </a:r>
            <a:r>
              <a:rPr lang="en-GB" sz="1400" i="1" dirty="0" err="1">
                <a:solidFill>
                  <a:schemeClr val="tx2"/>
                </a:solidFill>
                <a:effectLst/>
                <a:ea typeface="Times New Roman" panose="02020603050405020304" pitchFamily="18" charset="0"/>
              </a:rPr>
              <a:t>Jitsi</a:t>
            </a:r>
            <a:r>
              <a:rPr lang="en-GB" sz="1400" i="1" dirty="0">
                <a:solidFill>
                  <a:schemeClr val="tx2"/>
                </a:solidFill>
                <a:effectLst/>
                <a:ea typeface="Times New Roman" panose="02020603050405020304" pitchFamily="18" charset="0"/>
              </a:rPr>
              <a:t> Meet</a:t>
            </a:r>
            <a:r>
              <a:rPr lang="en-GB" sz="1400" dirty="0">
                <a:solidFill>
                  <a:schemeClr val="tx2"/>
                </a:solidFill>
                <a:effectLst/>
                <a:ea typeface="Times New Roman" panose="02020603050405020304" pitchFamily="18" charset="0"/>
              </a:rPr>
              <a:t> you can share your desktop, presentations, invite users to a conference via a simple, custom URL, edit documents together using </a:t>
            </a:r>
            <a:r>
              <a:rPr lang="en-GB" sz="1400" dirty="0" err="1">
                <a:solidFill>
                  <a:schemeClr val="tx2"/>
                </a:solidFill>
                <a:effectLst/>
                <a:ea typeface="Times New Roman" panose="02020603050405020304" pitchFamily="18" charset="0"/>
              </a:rPr>
              <a:t>Etherpad</a:t>
            </a:r>
            <a:r>
              <a:rPr lang="en-GB" sz="1400" dirty="0">
                <a:solidFill>
                  <a:schemeClr val="tx2"/>
                </a:solidFill>
                <a:effectLst/>
                <a:ea typeface="Times New Roman" panose="02020603050405020304" pitchFamily="18" charset="0"/>
              </a:rPr>
              <a:t>, trade messages and emojis while you video conference, with integrated chat.</a:t>
            </a:r>
          </a:p>
          <a:p>
            <a:pPr marL="0" indent="0" algn="just">
              <a:lnSpc>
                <a:spcPct val="110000"/>
              </a:lnSpc>
              <a:buNone/>
            </a:pPr>
            <a:r>
              <a:rPr lang="en-GB" sz="1400" dirty="0">
                <a:solidFill>
                  <a:schemeClr val="tx2"/>
                </a:solidFill>
                <a:effectLst/>
                <a:ea typeface="Times New Roman" panose="02020603050405020304" pitchFamily="18" charset="0"/>
              </a:rPr>
              <a:t>As with any digital platform, it is not possible to guarantee 100% privacy, but tools such as </a:t>
            </a:r>
            <a:r>
              <a:rPr lang="en-GB" sz="1400" i="1" dirty="0" err="1">
                <a:solidFill>
                  <a:schemeClr val="tx2"/>
                </a:solidFill>
                <a:effectLst/>
                <a:ea typeface="Times New Roman" panose="02020603050405020304" pitchFamily="18" charset="0"/>
              </a:rPr>
              <a:t>Jitsi</a:t>
            </a:r>
            <a:r>
              <a:rPr lang="en-GB" sz="1400" i="1" dirty="0">
                <a:solidFill>
                  <a:schemeClr val="tx2"/>
                </a:solidFill>
                <a:effectLst/>
                <a:ea typeface="Times New Roman" panose="02020603050405020304" pitchFamily="18" charset="0"/>
              </a:rPr>
              <a:t> Meet</a:t>
            </a:r>
            <a:r>
              <a:rPr lang="en-GB" sz="1400" dirty="0">
                <a:solidFill>
                  <a:schemeClr val="tx2"/>
                </a:solidFill>
                <a:effectLst/>
                <a:ea typeface="Times New Roman" panose="02020603050405020304" pitchFamily="18" charset="0"/>
              </a:rPr>
              <a:t> can help to reduce the risk.</a:t>
            </a:r>
          </a:p>
          <a:p>
            <a:pPr marL="0" indent="0" algn="just">
              <a:lnSpc>
                <a:spcPct val="110000"/>
              </a:lnSpc>
              <a:buNone/>
            </a:pPr>
            <a:r>
              <a:rPr lang="en-GB" sz="1400" i="1" dirty="0" err="1">
                <a:solidFill>
                  <a:schemeClr val="tx2"/>
                </a:solidFill>
                <a:effectLst/>
                <a:ea typeface="Times New Roman" panose="02020603050405020304" pitchFamily="18" charset="0"/>
              </a:rPr>
              <a:t>Jitsi</a:t>
            </a:r>
            <a:r>
              <a:rPr lang="en-GB" sz="1400" i="1" dirty="0">
                <a:solidFill>
                  <a:schemeClr val="tx2"/>
                </a:solidFill>
                <a:effectLst/>
                <a:ea typeface="Times New Roman" panose="02020603050405020304" pitchFamily="18" charset="0"/>
              </a:rPr>
              <a:t> Meet</a:t>
            </a:r>
            <a:r>
              <a:rPr lang="en-GB" sz="1400" dirty="0">
                <a:solidFill>
                  <a:schemeClr val="tx2"/>
                </a:solidFill>
                <a:effectLst/>
                <a:ea typeface="Times New Roman" panose="02020603050405020304" pitchFamily="18" charset="0"/>
              </a:rPr>
              <a:t> is open source and uses end-to-server/transit encryption, whereby your communication is encrypted before it leaves your device, and is then decrypted on the server, processed, and encrypted again before being sent to the recipient(s). The software itself can be trusted, however it is important to use </a:t>
            </a:r>
            <a:r>
              <a:rPr lang="en-GB" sz="1400" i="1" dirty="0" err="1">
                <a:solidFill>
                  <a:schemeClr val="tx2"/>
                </a:solidFill>
                <a:effectLst/>
                <a:ea typeface="Times New Roman" panose="02020603050405020304" pitchFamily="18" charset="0"/>
              </a:rPr>
              <a:t>Jitsi</a:t>
            </a:r>
            <a:r>
              <a:rPr lang="en-GB" sz="1400" i="1" dirty="0">
                <a:solidFill>
                  <a:schemeClr val="tx2"/>
                </a:solidFill>
                <a:effectLst/>
                <a:ea typeface="Times New Roman" panose="02020603050405020304" pitchFamily="18" charset="0"/>
              </a:rPr>
              <a:t> Meet</a:t>
            </a:r>
            <a:r>
              <a:rPr lang="en-GB" sz="1400" dirty="0">
                <a:solidFill>
                  <a:schemeClr val="tx2"/>
                </a:solidFill>
                <a:effectLst/>
                <a:ea typeface="Times New Roman" panose="02020603050405020304" pitchFamily="18" charset="0"/>
              </a:rPr>
              <a:t> on a trusted server. When used on a trusted server, this tool can help to reduce the risk of surveillance, interference in calls and the sale and or mishandling of private information of participants.</a:t>
            </a:r>
          </a:p>
          <a:p>
            <a:pPr marL="0" indent="0" algn="just">
              <a:lnSpc>
                <a:spcPct val="110000"/>
              </a:lnSpc>
              <a:buNone/>
            </a:pPr>
            <a:r>
              <a:rPr lang="en-GB" sz="1400" b="1" dirty="0">
                <a:solidFill>
                  <a:schemeClr val="tx2"/>
                </a:solidFill>
                <a:effectLst/>
                <a:ea typeface="Times New Roman" panose="02020603050405020304" pitchFamily="18" charset="0"/>
              </a:rPr>
              <a:t>Languages:</a:t>
            </a:r>
            <a:r>
              <a:rPr lang="en-GB" sz="1400" b="1" dirty="0">
                <a:solidFill>
                  <a:schemeClr val="tx2"/>
                </a:solidFill>
                <a:ea typeface="Times New Roman" panose="02020603050405020304" pitchFamily="18" charset="0"/>
              </a:rPr>
              <a:t> </a:t>
            </a:r>
            <a:r>
              <a:rPr lang="en-GB" sz="1400" dirty="0">
                <a:solidFill>
                  <a:schemeClr val="tx2"/>
                </a:solidFill>
                <a:effectLst/>
                <a:ea typeface="Times New Roman" panose="02020603050405020304" pitchFamily="18" charset="0"/>
              </a:rPr>
              <a:t>multiple</a:t>
            </a:r>
          </a:p>
          <a:p>
            <a:pPr marL="0" indent="0" algn="just">
              <a:lnSpc>
                <a:spcPct val="110000"/>
              </a:lnSpc>
              <a:buNone/>
            </a:pPr>
            <a:r>
              <a:rPr lang="en-GB" sz="1400" b="1" dirty="0">
                <a:solidFill>
                  <a:schemeClr val="tx2"/>
                </a:solidFill>
                <a:effectLst/>
                <a:ea typeface="Times New Roman" panose="02020603050405020304" pitchFamily="18" charset="0"/>
              </a:rPr>
              <a:t>Target audience: </a:t>
            </a:r>
            <a:r>
              <a:rPr lang="en-GB" sz="1400" dirty="0">
                <a:solidFill>
                  <a:schemeClr val="tx2"/>
                </a:solidFill>
                <a:effectLst/>
                <a:ea typeface="Times New Roman" panose="02020603050405020304" pitchFamily="18" charset="0"/>
              </a:rPr>
              <a:t>General public. Anyone who organizes meetings, conducts webinars, classes, or needs to communicate in a secure environment.</a:t>
            </a:r>
            <a:endParaRPr lang="en-GB" sz="1400" dirty="0">
              <a:solidFill>
                <a:schemeClr val="tx2"/>
              </a:solidFill>
              <a:ea typeface="Times New Roman" panose="02020603050405020304" pitchFamily="18" charset="0"/>
            </a:endParaRPr>
          </a:p>
          <a:p>
            <a:pPr marL="0" indent="0" algn="just">
              <a:lnSpc>
                <a:spcPct val="110000"/>
              </a:lnSpc>
              <a:buNone/>
            </a:pPr>
            <a:r>
              <a:rPr lang="en-GB" sz="1400" b="1" dirty="0">
                <a:solidFill>
                  <a:schemeClr val="tx2"/>
                </a:solidFill>
                <a:effectLst/>
                <a:ea typeface="Times New Roman" panose="02020603050405020304" pitchFamily="18" charset="0"/>
              </a:rPr>
              <a:t>Benefits: </a:t>
            </a:r>
            <a:r>
              <a:rPr lang="en-GB" sz="1400" dirty="0">
                <a:solidFill>
                  <a:schemeClr val="tx2"/>
                </a:solidFill>
                <a:effectLst/>
                <a:ea typeface="Times New Roman" panose="02020603050405020304" pitchFamily="18" charset="0"/>
              </a:rPr>
              <a:t>High security. It's open, easy to integrate and use for others connected to the meeting. It keeps the connection stable, and it is easy to manage and create specific meeting rooms for smaller groups.</a:t>
            </a:r>
            <a:endParaRPr lang="en-GB" sz="1400" dirty="0">
              <a:solidFill>
                <a:schemeClr val="tx2"/>
              </a:solidFill>
            </a:endParaRPr>
          </a:p>
        </p:txBody>
      </p:sp>
      <p:grpSp>
        <p:nvGrpSpPr>
          <p:cNvPr id="140" name="Group 139">
            <a:extLst>
              <a:ext uri="{FF2B5EF4-FFF2-40B4-BE49-F238E27FC236}">
                <a16:creationId xmlns:a16="http://schemas.microsoft.com/office/drawing/2014/main" id="{C78D9229-E61D-4FEE-8321-2F8B64A8CAD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10186037" y="4852038"/>
            <a:ext cx="2151670" cy="1860256"/>
            <a:chOff x="-305" y="-4155"/>
            <a:chExt cx="2514948" cy="2174333"/>
          </a:xfrm>
        </p:grpSpPr>
        <p:sp>
          <p:nvSpPr>
            <p:cNvPr id="141" name="Freeform: Shape 140">
              <a:extLst>
                <a:ext uri="{FF2B5EF4-FFF2-40B4-BE49-F238E27FC236}">
                  <a16:creationId xmlns:a16="http://schemas.microsoft.com/office/drawing/2014/main" id="{1FDD3CCB-26A3-4D79-AEB6-7A60CF980D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Freeform: Shape 141">
              <a:extLst>
                <a:ext uri="{FF2B5EF4-FFF2-40B4-BE49-F238E27FC236}">
                  <a16:creationId xmlns:a16="http://schemas.microsoft.com/office/drawing/2014/main" id="{E9AC4470-5113-4709-B29F-CDB937F254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Freeform: Shape 142">
              <a:extLst>
                <a:ext uri="{FF2B5EF4-FFF2-40B4-BE49-F238E27FC236}">
                  <a16:creationId xmlns:a16="http://schemas.microsoft.com/office/drawing/2014/main" id="{3E0D146C-9DAB-421E-AE88-5F854BF3F7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44" name="Freeform: Shape 143">
              <a:extLst>
                <a:ext uri="{FF2B5EF4-FFF2-40B4-BE49-F238E27FC236}">
                  <a16:creationId xmlns:a16="http://schemas.microsoft.com/office/drawing/2014/main" id="{12EB32A5-4408-4F6C-84B2-F9A908237A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942206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9" name="Rectangle 78">
            <a:extLst>
              <a:ext uri="{FF2B5EF4-FFF2-40B4-BE49-F238E27FC236}">
                <a16:creationId xmlns:a16="http://schemas.microsoft.com/office/drawing/2014/main" id="{13EFA6C3-82DC-4131-9929-2523E6FD0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EB8199-16AA-DB87-6779-1F69EBED0BD2}"/>
              </a:ext>
            </a:extLst>
          </p:cNvPr>
          <p:cNvSpPr>
            <a:spLocks noGrp="1"/>
          </p:cNvSpPr>
          <p:nvPr>
            <p:ph type="title"/>
          </p:nvPr>
        </p:nvSpPr>
        <p:spPr>
          <a:xfrm>
            <a:off x="5381625" y="609600"/>
            <a:ext cx="5816361" cy="937995"/>
          </a:xfrm>
        </p:spPr>
        <p:txBody>
          <a:bodyPr>
            <a:normAutofit/>
          </a:bodyPr>
          <a:lstStyle/>
          <a:p>
            <a:pPr algn="ctr"/>
            <a:r>
              <a:rPr lang="en-GB" b="1" dirty="0"/>
              <a:t>Duolingo</a:t>
            </a:r>
          </a:p>
        </p:txBody>
      </p:sp>
      <p:sp>
        <p:nvSpPr>
          <p:cNvPr id="81" name="Freeform: Shape 80">
            <a:extLst>
              <a:ext uri="{FF2B5EF4-FFF2-40B4-BE49-F238E27FC236}">
                <a16:creationId xmlns:a16="http://schemas.microsoft.com/office/drawing/2014/main" id="{AEC9469E-14CA-4358-BABC-CBF836A614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869680" cy="767978"/>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3" name="Freeform: Shape 82">
            <a:extLst>
              <a:ext uri="{FF2B5EF4-FFF2-40B4-BE49-F238E27FC236}">
                <a16:creationId xmlns:a16="http://schemas.microsoft.com/office/drawing/2014/main" id="{048EB4C9-ACAF-4CCA-BA6E-9314431923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5753" y="6027658"/>
            <a:ext cx="7906247" cy="830343"/>
          </a:xfrm>
          <a:custGeom>
            <a:avLst/>
            <a:gdLst>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127968 w 6884912"/>
              <a:gd name="connsiteY58" fmla="*/ 287613 h 1161397"/>
              <a:gd name="connsiteX59" fmla="*/ 3222191 w 6884912"/>
              <a:gd name="connsiteY59" fmla="*/ 307887 h 1161397"/>
              <a:gd name="connsiteX60" fmla="*/ 3227953 w 6884912"/>
              <a:gd name="connsiteY60" fmla="*/ 297650 h 1161397"/>
              <a:gd name="connsiteX61" fmla="*/ 3287859 w 6884912"/>
              <a:gd name="connsiteY61" fmla="*/ 287558 h 1161397"/>
              <a:gd name="connsiteX62" fmla="*/ 3510042 w 6884912"/>
              <a:gd name="connsiteY62" fmla="*/ 311820 h 1161397"/>
              <a:gd name="connsiteX63" fmla="*/ 3626773 w 6884912"/>
              <a:gd name="connsiteY63" fmla="*/ 290452 h 1161397"/>
              <a:gd name="connsiteX64" fmla="*/ 3666217 w 6884912"/>
              <a:gd name="connsiteY64" fmla="*/ 273255 h 1161397"/>
              <a:gd name="connsiteX65" fmla="*/ 3732427 w 6884912"/>
              <a:gd name="connsiteY65" fmla="*/ 245039 h 1161397"/>
              <a:gd name="connsiteX66" fmla="*/ 3777022 w 6884912"/>
              <a:gd name="connsiteY66" fmla="*/ 200276 h 1161397"/>
              <a:gd name="connsiteX67" fmla="*/ 3791246 w 6884912"/>
              <a:gd name="connsiteY67" fmla="*/ 189996 h 1161397"/>
              <a:gd name="connsiteX68" fmla="*/ 3819864 w 6884912"/>
              <a:gd name="connsiteY68" fmla="*/ 194605 h 1161397"/>
              <a:gd name="connsiteX69" fmla="*/ 3830398 w 6884912"/>
              <a:gd name="connsiteY69" fmla="*/ 188383 h 1161397"/>
              <a:gd name="connsiteX70" fmla="*/ 3834360 w 6884912"/>
              <a:gd name="connsiteY70" fmla="*/ 188992 h 1161397"/>
              <a:gd name="connsiteX71" fmla="*/ 3843715 w 6884912"/>
              <a:gd name="connsiteY71" fmla="*/ 188752 h 1161397"/>
              <a:gd name="connsiteX72" fmla="*/ 3842609 w 6884912"/>
              <a:gd name="connsiteY72" fmla="*/ 197386 h 1161397"/>
              <a:gd name="connsiteX73" fmla="*/ 3853961 w 6884912"/>
              <a:gd name="connsiteY73" fmla="*/ 213380 h 1161397"/>
              <a:gd name="connsiteX74" fmla="*/ 3907640 w 6884912"/>
              <a:gd name="connsiteY74" fmla="*/ 207568 h 1161397"/>
              <a:gd name="connsiteX75" fmla="*/ 3910449 w 6884912"/>
              <a:gd name="connsiteY75" fmla="*/ 197808 h 1161397"/>
              <a:gd name="connsiteX76" fmla="*/ 3917197 w 6884912"/>
              <a:gd name="connsiteY76" fmla="*/ 196121 h 1161397"/>
              <a:gd name="connsiteX77" fmla="*/ 3922400 w 6884912"/>
              <a:gd name="connsiteY77" fmla="*/ 205056 h 1161397"/>
              <a:gd name="connsiteX78" fmla="*/ 4013061 w 6884912"/>
              <a:gd name="connsiteY78" fmla="*/ 224874 h 1161397"/>
              <a:gd name="connsiteX79" fmla="*/ 4134285 w 6884912"/>
              <a:gd name="connsiteY79" fmla="*/ 235592 h 1161397"/>
              <a:gd name="connsiteX80" fmla="*/ 4220717 w 6884912"/>
              <a:gd name="connsiteY80" fmla="*/ 192946 h 1161397"/>
              <a:gd name="connsiteX81" fmla="*/ 4228802 w 6884912"/>
              <a:gd name="connsiteY81" fmla="*/ 201468 h 1161397"/>
              <a:gd name="connsiteX82" fmla="*/ 4289361 w 6884912"/>
              <a:gd name="connsiteY82" fmla="*/ 196642 h 1161397"/>
              <a:gd name="connsiteX83" fmla="*/ 4498913 w 6884912"/>
              <a:gd name="connsiteY83" fmla="*/ 118915 h 1161397"/>
              <a:gd name="connsiteX84" fmla="*/ 4617330 w 6884912"/>
              <a:gd name="connsiteY84" fmla="*/ 111163 h 1161397"/>
              <a:gd name="connsiteX85" fmla="*/ 4659778 w 6884912"/>
              <a:gd name="connsiteY85" fmla="*/ 118219 h 1161397"/>
              <a:gd name="connsiteX86" fmla="*/ 4730870 w 6884912"/>
              <a:gd name="connsiteY86" fmla="*/ 129432 h 1161397"/>
              <a:gd name="connsiteX87" fmla="*/ 4785037 w 6884912"/>
              <a:gd name="connsiteY87" fmla="*/ 161964 h 1161397"/>
              <a:gd name="connsiteX88" fmla="*/ 4844073 w 6884912"/>
              <a:gd name="connsiteY88" fmla="*/ 161768 h 1161397"/>
              <a:gd name="connsiteX89" fmla="*/ 4856454 w 6884912"/>
              <a:gd name="connsiteY89" fmla="*/ 130488 h 1161397"/>
              <a:gd name="connsiteX90" fmla="*/ 4920038 w 6884912"/>
              <a:gd name="connsiteY90" fmla="*/ 140418 h 1161397"/>
              <a:gd name="connsiteX91" fmla="*/ 5016639 w 6884912"/>
              <a:gd name="connsiteY91" fmla="*/ 158905 h 1161397"/>
              <a:gd name="connsiteX92" fmla="*/ 5072009 w 6884912"/>
              <a:gd name="connsiteY92" fmla="*/ 161502 h 1161397"/>
              <a:gd name="connsiteX93" fmla="*/ 5223626 w 6884912"/>
              <a:gd name="connsiteY93" fmla="*/ 177356 h 1161397"/>
              <a:gd name="connsiteX94" fmla="*/ 5375773 w 6884912"/>
              <a:gd name="connsiteY94" fmla="*/ 199913 h 1161397"/>
              <a:gd name="connsiteX95" fmla="*/ 5467502 w 6884912"/>
              <a:gd name="connsiteY95" fmla="*/ 250963 h 1161397"/>
              <a:gd name="connsiteX96" fmla="*/ 5592395 w 6884912"/>
              <a:gd name="connsiteY96" fmla="*/ 265434 h 1161397"/>
              <a:gd name="connsiteX97" fmla="*/ 5613532 w 6884912"/>
              <a:gd name="connsiteY97" fmla="*/ 273379 h 1161397"/>
              <a:gd name="connsiteX98" fmla="*/ 5642173 w 6884912"/>
              <a:gd name="connsiteY98" fmla="*/ 266904 h 1161397"/>
              <a:gd name="connsiteX99" fmla="*/ 5756910 w 6884912"/>
              <a:gd name="connsiteY99" fmla="*/ 239211 h 1161397"/>
              <a:gd name="connsiteX100" fmla="*/ 5846667 w 6884912"/>
              <a:gd name="connsiteY100" fmla="*/ 201786 h 1161397"/>
              <a:gd name="connsiteX101" fmla="*/ 5960732 w 6884912"/>
              <a:gd name="connsiteY101" fmla="*/ 220708 h 1161397"/>
              <a:gd name="connsiteX102" fmla="*/ 6029542 w 6884912"/>
              <a:gd name="connsiteY102" fmla="*/ 210339 h 1161397"/>
              <a:gd name="connsiteX103" fmla="*/ 6141123 w 6884912"/>
              <a:gd name="connsiteY103" fmla="*/ 159923 h 1161397"/>
              <a:gd name="connsiteX104" fmla="*/ 6290640 w 6884912"/>
              <a:gd name="connsiteY104" fmla="*/ 167441 h 1161397"/>
              <a:gd name="connsiteX105" fmla="*/ 6322806 w 6884912"/>
              <a:gd name="connsiteY105" fmla="*/ 213293 h 1161397"/>
              <a:gd name="connsiteX106" fmla="*/ 6364914 w 6884912"/>
              <a:gd name="connsiteY106" fmla="*/ 240140 h 1161397"/>
              <a:gd name="connsiteX107" fmla="*/ 6380420 w 6884912"/>
              <a:gd name="connsiteY107" fmla="*/ 173195 h 1161397"/>
              <a:gd name="connsiteX108" fmla="*/ 6507891 w 6884912"/>
              <a:gd name="connsiteY108" fmla="*/ 118474 h 1161397"/>
              <a:gd name="connsiteX109" fmla="*/ 6571807 w 6884912"/>
              <a:gd name="connsiteY109" fmla="*/ 98636 h 1161397"/>
              <a:gd name="connsiteX110" fmla="*/ 6671880 w 6884912"/>
              <a:gd name="connsiteY110" fmla="*/ 82931 h 1161397"/>
              <a:gd name="connsiteX111" fmla="*/ 6702266 w 6884912"/>
              <a:gd name="connsiteY111" fmla="*/ 75470 h 1161397"/>
              <a:gd name="connsiteX112" fmla="*/ 6845802 w 6884912"/>
              <a:gd name="connsiteY112" fmla="*/ 24496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134285 w 6884912"/>
              <a:gd name="connsiteY78" fmla="*/ 235592 h 1161397"/>
              <a:gd name="connsiteX79" fmla="*/ 4220717 w 6884912"/>
              <a:gd name="connsiteY79" fmla="*/ 192946 h 1161397"/>
              <a:gd name="connsiteX80" fmla="*/ 4228802 w 6884912"/>
              <a:gd name="connsiteY80" fmla="*/ 201468 h 1161397"/>
              <a:gd name="connsiteX81" fmla="*/ 4289361 w 6884912"/>
              <a:gd name="connsiteY81" fmla="*/ 196642 h 1161397"/>
              <a:gd name="connsiteX82" fmla="*/ 4498913 w 6884912"/>
              <a:gd name="connsiteY82" fmla="*/ 118915 h 1161397"/>
              <a:gd name="connsiteX83" fmla="*/ 4617330 w 6884912"/>
              <a:gd name="connsiteY83" fmla="*/ 111163 h 1161397"/>
              <a:gd name="connsiteX84" fmla="*/ 4659778 w 6884912"/>
              <a:gd name="connsiteY84" fmla="*/ 118219 h 1161397"/>
              <a:gd name="connsiteX85" fmla="*/ 4730870 w 6884912"/>
              <a:gd name="connsiteY85" fmla="*/ 129432 h 1161397"/>
              <a:gd name="connsiteX86" fmla="*/ 4785037 w 6884912"/>
              <a:gd name="connsiteY86" fmla="*/ 161964 h 1161397"/>
              <a:gd name="connsiteX87" fmla="*/ 4844073 w 6884912"/>
              <a:gd name="connsiteY87" fmla="*/ 161768 h 1161397"/>
              <a:gd name="connsiteX88" fmla="*/ 4856454 w 6884912"/>
              <a:gd name="connsiteY88" fmla="*/ 130488 h 1161397"/>
              <a:gd name="connsiteX89" fmla="*/ 4920038 w 6884912"/>
              <a:gd name="connsiteY89" fmla="*/ 140418 h 1161397"/>
              <a:gd name="connsiteX90" fmla="*/ 5016639 w 6884912"/>
              <a:gd name="connsiteY90" fmla="*/ 158905 h 1161397"/>
              <a:gd name="connsiteX91" fmla="*/ 5072009 w 6884912"/>
              <a:gd name="connsiteY91" fmla="*/ 161502 h 1161397"/>
              <a:gd name="connsiteX92" fmla="*/ 5223626 w 6884912"/>
              <a:gd name="connsiteY92" fmla="*/ 177356 h 1161397"/>
              <a:gd name="connsiteX93" fmla="*/ 5375773 w 6884912"/>
              <a:gd name="connsiteY93" fmla="*/ 199913 h 1161397"/>
              <a:gd name="connsiteX94" fmla="*/ 5467502 w 6884912"/>
              <a:gd name="connsiteY94" fmla="*/ 250963 h 1161397"/>
              <a:gd name="connsiteX95" fmla="*/ 5592395 w 6884912"/>
              <a:gd name="connsiteY95" fmla="*/ 265434 h 1161397"/>
              <a:gd name="connsiteX96" fmla="*/ 5613532 w 6884912"/>
              <a:gd name="connsiteY96" fmla="*/ 273379 h 1161397"/>
              <a:gd name="connsiteX97" fmla="*/ 5642173 w 6884912"/>
              <a:gd name="connsiteY97" fmla="*/ 266904 h 1161397"/>
              <a:gd name="connsiteX98" fmla="*/ 5756910 w 6884912"/>
              <a:gd name="connsiteY98" fmla="*/ 239211 h 1161397"/>
              <a:gd name="connsiteX99" fmla="*/ 5846667 w 6884912"/>
              <a:gd name="connsiteY99" fmla="*/ 201786 h 1161397"/>
              <a:gd name="connsiteX100" fmla="*/ 5960732 w 6884912"/>
              <a:gd name="connsiteY100" fmla="*/ 220708 h 1161397"/>
              <a:gd name="connsiteX101" fmla="*/ 6029542 w 6884912"/>
              <a:gd name="connsiteY101" fmla="*/ 210339 h 1161397"/>
              <a:gd name="connsiteX102" fmla="*/ 6141123 w 6884912"/>
              <a:gd name="connsiteY102" fmla="*/ 159923 h 1161397"/>
              <a:gd name="connsiteX103" fmla="*/ 6290640 w 6884912"/>
              <a:gd name="connsiteY103" fmla="*/ 167441 h 1161397"/>
              <a:gd name="connsiteX104" fmla="*/ 6322806 w 6884912"/>
              <a:gd name="connsiteY104" fmla="*/ 213293 h 1161397"/>
              <a:gd name="connsiteX105" fmla="*/ 6364914 w 6884912"/>
              <a:gd name="connsiteY105" fmla="*/ 240140 h 1161397"/>
              <a:gd name="connsiteX106" fmla="*/ 6380420 w 6884912"/>
              <a:gd name="connsiteY106" fmla="*/ 173195 h 1161397"/>
              <a:gd name="connsiteX107" fmla="*/ 6507891 w 6884912"/>
              <a:gd name="connsiteY107" fmla="*/ 118474 h 1161397"/>
              <a:gd name="connsiteX108" fmla="*/ 6571807 w 6884912"/>
              <a:gd name="connsiteY108" fmla="*/ 98636 h 1161397"/>
              <a:gd name="connsiteX109" fmla="*/ 6671880 w 6884912"/>
              <a:gd name="connsiteY109" fmla="*/ 82931 h 1161397"/>
              <a:gd name="connsiteX110" fmla="*/ 6702266 w 6884912"/>
              <a:gd name="connsiteY110" fmla="*/ 75470 h 1161397"/>
              <a:gd name="connsiteX111" fmla="*/ 6845802 w 6884912"/>
              <a:gd name="connsiteY111" fmla="*/ 24496 h 1161397"/>
              <a:gd name="connsiteX112" fmla="*/ 6884912 w 6884912"/>
              <a:gd name="connsiteY11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22806 w 6884912"/>
              <a:gd name="connsiteY103" fmla="*/ 213293 h 1161397"/>
              <a:gd name="connsiteX104" fmla="*/ 6364914 w 6884912"/>
              <a:gd name="connsiteY104" fmla="*/ 240140 h 1161397"/>
              <a:gd name="connsiteX105" fmla="*/ 6380420 w 6884912"/>
              <a:gd name="connsiteY105" fmla="*/ 173195 h 1161397"/>
              <a:gd name="connsiteX106" fmla="*/ 6507891 w 6884912"/>
              <a:gd name="connsiteY106" fmla="*/ 118474 h 1161397"/>
              <a:gd name="connsiteX107" fmla="*/ 6571807 w 6884912"/>
              <a:gd name="connsiteY107" fmla="*/ 98636 h 1161397"/>
              <a:gd name="connsiteX108" fmla="*/ 6671880 w 6884912"/>
              <a:gd name="connsiteY108" fmla="*/ 82931 h 1161397"/>
              <a:gd name="connsiteX109" fmla="*/ 6702266 w 6884912"/>
              <a:gd name="connsiteY109" fmla="*/ 75470 h 1161397"/>
              <a:gd name="connsiteX110" fmla="*/ 6845802 w 6884912"/>
              <a:gd name="connsiteY110" fmla="*/ 24496 h 1161397"/>
              <a:gd name="connsiteX111" fmla="*/ 6884912 w 6884912"/>
              <a:gd name="connsiteY111"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287859 w 6884912"/>
              <a:gd name="connsiteY60" fmla="*/ 287558 h 1161397"/>
              <a:gd name="connsiteX61" fmla="*/ 3510042 w 6884912"/>
              <a:gd name="connsiteY61" fmla="*/ 311820 h 1161397"/>
              <a:gd name="connsiteX62" fmla="*/ 3626773 w 6884912"/>
              <a:gd name="connsiteY62" fmla="*/ 290452 h 1161397"/>
              <a:gd name="connsiteX63" fmla="*/ 3666217 w 6884912"/>
              <a:gd name="connsiteY63" fmla="*/ 273255 h 1161397"/>
              <a:gd name="connsiteX64" fmla="*/ 3732427 w 6884912"/>
              <a:gd name="connsiteY64" fmla="*/ 245039 h 1161397"/>
              <a:gd name="connsiteX65" fmla="*/ 3777022 w 6884912"/>
              <a:gd name="connsiteY65" fmla="*/ 200276 h 1161397"/>
              <a:gd name="connsiteX66" fmla="*/ 3791246 w 6884912"/>
              <a:gd name="connsiteY66" fmla="*/ 189996 h 1161397"/>
              <a:gd name="connsiteX67" fmla="*/ 3819864 w 6884912"/>
              <a:gd name="connsiteY67" fmla="*/ 194605 h 1161397"/>
              <a:gd name="connsiteX68" fmla="*/ 3830398 w 6884912"/>
              <a:gd name="connsiteY68" fmla="*/ 188383 h 1161397"/>
              <a:gd name="connsiteX69" fmla="*/ 3834360 w 6884912"/>
              <a:gd name="connsiteY69" fmla="*/ 188992 h 1161397"/>
              <a:gd name="connsiteX70" fmla="*/ 3843715 w 6884912"/>
              <a:gd name="connsiteY70" fmla="*/ 188752 h 1161397"/>
              <a:gd name="connsiteX71" fmla="*/ 3842609 w 6884912"/>
              <a:gd name="connsiteY71" fmla="*/ 197386 h 1161397"/>
              <a:gd name="connsiteX72" fmla="*/ 3853961 w 6884912"/>
              <a:gd name="connsiteY72" fmla="*/ 213380 h 1161397"/>
              <a:gd name="connsiteX73" fmla="*/ 3907640 w 6884912"/>
              <a:gd name="connsiteY73" fmla="*/ 207568 h 1161397"/>
              <a:gd name="connsiteX74" fmla="*/ 3910449 w 6884912"/>
              <a:gd name="connsiteY74" fmla="*/ 197808 h 1161397"/>
              <a:gd name="connsiteX75" fmla="*/ 3917197 w 6884912"/>
              <a:gd name="connsiteY75" fmla="*/ 196121 h 1161397"/>
              <a:gd name="connsiteX76" fmla="*/ 3922400 w 6884912"/>
              <a:gd name="connsiteY76" fmla="*/ 205056 h 1161397"/>
              <a:gd name="connsiteX77" fmla="*/ 4013061 w 6884912"/>
              <a:gd name="connsiteY77" fmla="*/ 224874 h 1161397"/>
              <a:gd name="connsiteX78" fmla="*/ 4220717 w 6884912"/>
              <a:gd name="connsiteY78" fmla="*/ 192946 h 1161397"/>
              <a:gd name="connsiteX79" fmla="*/ 4228802 w 6884912"/>
              <a:gd name="connsiteY79" fmla="*/ 201468 h 1161397"/>
              <a:gd name="connsiteX80" fmla="*/ 4289361 w 6884912"/>
              <a:gd name="connsiteY80" fmla="*/ 196642 h 1161397"/>
              <a:gd name="connsiteX81" fmla="*/ 4498913 w 6884912"/>
              <a:gd name="connsiteY81" fmla="*/ 118915 h 1161397"/>
              <a:gd name="connsiteX82" fmla="*/ 4617330 w 6884912"/>
              <a:gd name="connsiteY82" fmla="*/ 111163 h 1161397"/>
              <a:gd name="connsiteX83" fmla="*/ 4659778 w 6884912"/>
              <a:gd name="connsiteY83" fmla="*/ 118219 h 1161397"/>
              <a:gd name="connsiteX84" fmla="*/ 4730870 w 6884912"/>
              <a:gd name="connsiteY84" fmla="*/ 129432 h 1161397"/>
              <a:gd name="connsiteX85" fmla="*/ 4785037 w 6884912"/>
              <a:gd name="connsiteY85" fmla="*/ 161964 h 1161397"/>
              <a:gd name="connsiteX86" fmla="*/ 4844073 w 6884912"/>
              <a:gd name="connsiteY86" fmla="*/ 161768 h 1161397"/>
              <a:gd name="connsiteX87" fmla="*/ 4856454 w 6884912"/>
              <a:gd name="connsiteY87" fmla="*/ 130488 h 1161397"/>
              <a:gd name="connsiteX88" fmla="*/ 4920038 w 6884912"/>
              <a:gd name="connsiteY88" fmla="*/ 140418 h 1161397"/>
              <a:gd name="connsiteX89" fmla="*/ 5016639 w 6884912"/>
              <a:gd name="connsiteY89" fmla="*/ 158905 h 1161397"/>
              <a:gd name="connsiteX90" fmla="*/ 5072009 w 6884912"/>
              <a:gd name="connsiteY90" fmla="*/ 161502 h 1161397"/>
              <a:gd name="connsiteX91" fmla="*/ 5223626 w 6884912"/>
              <a:gd name="connsiteY91" fmla="*/ 177356 h 1161397"/>
              <a:gd name="connsiteX92" fmla="*/ 5375773 w 6884912"/>
              <a:gd name="connsiteY92" fmla="*/ 199913 h 1161397"/>
              <a:gd name="connsiteX93" fmla="*/ 5467502 w 6884912"/>
              <a:gd name="connsiteY93" fmla="*/ 250963 h 1161397"/>
              <a:gd name="connsiteX94" fmla="*/ 5592395 w 6884912"/>
              <a:gd name="connsiteY94" fmla="*/ 265434 h 1161397"/>
              <a:gd name="connsiteX95" fmla="*/ 5613532 w 6884912"/>
              <a:gd name="connsiteY95" fmla="*/ 273379 h 1161397"/>
              <a:gd name="connsiteX96" fmla="*/ 5642173 w 6884912"/>
              <a:gd name="connsiteY96" fmla="*/ 266904 h 1161397"/>
              <a:gd name="connsiteX97" fmla="*/ 5756910 w 6884912"/>
              <a:gd name="connsiteY97" fmla="*/ 239211 h 1161397"/>
              <a:gd name="connsiteX98" fmla="*/ 5846667 w 6884912"/>
              <a:gd name="connsiteY98" fmla="*/ 201786 h 1161397"/>
              <a:gd name="connsiteX99" fmla="*/ 5960732 w 6884912"/>
              <a:gd name="connsiteY99" fmla="*/ 220708 h 1161397"/>
              <a:gd name="connsiteX100" fmla="*/ 6029542 w 6884912"/>
              <a:gd name="connsiteY100" fmla="*/ 210339 h 1161397"/>
              <a:gd name="connsiteX101" fmla="*/ 6141123 w 6884912"/>
              <a:gd name="connsiteY101" fmla="*/ 159923 h 1161397"/>
              <a:gd name="connsiteX102" fmla="*/ 6290640 w 6884912"/>
              <a:gd name="connsiteY102" fmla="*/ 167441 h 1161397"/>
              <a:gd name="connsiteX103" fmla="*/ 6322806 w 6884912"/>
              <a:gd name="connsiteY103" fmla="*/ 213293 h 1161397"/>
              <a:gd name="connsiteX104" fmla="*/ 6380420 w 6884912"/>
              <a:gd name="connsiteY104" fmla="*/ 173195 h 1161397"/>
              <a:gd name="connsiteX105" fmla="*/ 6507891 w 6884912"/>
              <a:gd name="connsiteY105" fmla="*/ 118474 h 1161397"/>
              <a:gd name="connsiteX106" fmla="*/ 6571807 w 6884912"/>
              <a:gd name="connsiteY106" fmla="*/ 98636 h 1161397"/>
              <a:gd name="connsiteX107" fmla="*/ 6671880 w 6884912"/>
              <a:gd name="connsiteY107" fmla="*/ 82931 h 1161397"/>
              <a:gd name="connsiteX108" fmla="*/ 6702266 w 6884912"/>
              <a:gd name="connsiteY108" fmla="*/ 75470 h 1161397"/>
              <a:gd name="connsiteX109" fmla="*/ 6845802 w 6884912"/>
              <a:gd name="connsiteY109" fmla="*/ 24496 h 1161397"/>
              <a:gd name="connsiteX110" fmla="*/ 6884912 w 6884912"/>
              <a:gd name="connsiteY110"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220717 w 6884912"/>
              <a:gd name="connsiteY77" fmla="*/ 192946 h 1161397"/>
              <a:gd name="connsiteX78" fmla="*/ 4228802 w 6884912"/>
              <a:gd name="connsiteY78" fmla="*/ 201468 h 1161397"/>
              <a:gd name="connsiteX79" fmla="*/ 4289361 w 6884912"/>
              <a:gd name="connsiteY79" fmla="*/ 196642 h 1161397"/>
              <a:gd name="connsiteX80" fmla="*/ 4498913 w 6884912"/>
              <a:gd name="connsiteY80" fmla="*/ 118915 h 1161397"/>
              <a:gd name="connsiteX81" fmla="*/ 4617330 w 6884912"/>
              <a:gd name="connsiteY81" fmla="*/ 111163 h 1161397"/>
              <a:gd name="connsiteX82" fmla="*/ 4659778 w 6884912"/>
              <a:gd name="connsiteY82" fmla="*/ 118219 h 1161397"/>
              <a:gd name="connsiteX83" fmla="*/ 4730870 w 6884912"/>
              <a:gd name="connsiteY83" fmla="*/ 129432 h 1161397"/>
              <a:gd name="connsiteX84" fmla="*/ 4785037 w 6884912"/>
              <a:gd name="connsiteY84" fmla="*/ 161964 h 1161397"/>
              <a:gd name="connsiteX85" fmla="*/ 4844073 w 6884912"/>
              <a:gd name="connsiteY85" fmla="*/ 161768 h 1161397"/>
              <a:gd name="connsiteX86" fmla="*/ 4856454 w 6884912"/>
              <a:gd name="connsiteY86" fmla="*/ 130488 h 1161397"/>
              <a:gd name="connsiteX87" fmla="*/ 4920038 w 6884912"/>
              <a:gd name="connsiteY87" fmla="*/ 140418 h 1161397"/>
              <a:gd name="connsiteX88" fmla="*/ 5016639 w 6884912"/>
              <a:gd name="connsiteY88" fmla="*/ 158905 h 1161397"/>
              <a:gd name="connsiteX89" fmla="*/ 5072009 w 6884912"/>
              <a:gd name="connsiteY89" fmla="*/ 161502 h 1161397"/>
              <a:gd name="connsiteX90" fmla="*/ 5223626 w 6884912"/>
              <a:gd name="connsiteY90" fmla="*/ 177356 h 1161397"/>
              <a:gd name="connsiteX91" fmla="*/ 5375773 w 6884912"/>
              <a:gd name="connsiteY91" fmla="*/ 199913 h 1161397"/>
              <a:gd name="connsiteX92" fmla="*/ 5467502 w 6884912"/>
              <a:gd name="connsiteY92" fmla="*/ 250963 h 1161397"/>
              <a:gd name="connsiteX93" fmla="*/ 5592395 w 6884912"/>
              <a:gd name="connsiteY93" fmla="*/ 265434 h 1161397"/>
              <a:gd name="connsiteX94" fmla="*/ 5613532 w 6884912"/>
              <a:gd name="connsiteY94" fmla="*/ 273379 h 1161397"/>
              <a:gd name="connsiteX95" fmla="*/ 5642173 w 6884912"/>
              <a:gd name="connsiteY95" fmla="*/ 266904 h 1161397"/>
              <a:gd name="connsiteX96" fmla="*/ 5756910 w 6884912"/>
              <a:gd name="connsiteY96" fmla="*/ 239211 h 1161397"/>
              <a:gd name="connsiteX97" fmla="*/ 5846667 w 6884912"/>
              <a:gd name="connsiteY97" fmla="*/ 201786 h 1161397"/>
              <a:gd name="connsiteX98" fmla="*/ 5960732 w 6884912"/>
              <a:gd name="connsiteY98" fmla="*/ 220708 h 1161397"/>
              <a:gd name="connsiteX99" fmla="*/ 6029542 w 6884912"/>
              <a:gd name="connsiteY99" fmla="*/ 210339 h 1161397"/>
              <a:gd name="connsiteX100" fmla="*/ 6141123 w 6884912"/>
              <a:gd name="connsiteY100" fmla="*/ 159923 h 1161397"/>
              <a:gd name="connsiteX101" fmla="*/ 6290640 w 6884912"/>
              <a:gd name="connsiteY101" fmla="*/ 167441 h 1161397"/>
              <a:gd name="connsiteX102" fmla="*/ 6322806 w 6884912"/>
              <a:gd name="connsiteY102" fmla="*/ 213293 h 1161397"/>
              <a:gd name="connsiteX103" fmla="*/ 6380420 w 6884912"/>
              <a:gd name="connsiteY103" fmla="*/ 173195 h 1161397"/>
              <a:gd name="connsiteX104" fmla="*/ 6507891 w 6884912"/>
              <a:gd name="connsiteY104" fmla="*/ 118474 h 1161397"/>
              <a:gd name="connsiteX105" fmla="*/ 6571807 w 6884912"/>
              <a:gd name="connsiteY105" fmla="*/ 98636 h 1161397"/>
              <a:gd name="connsiteX106" fmla="*/ 6671880 w 6884912"/>
              <a:gd name="connsiteY106" fmla="*/ 82931 h 1161397"/>
              <a:gd name="connsiteX107" fmla="*/ 6702266 w 6884912"/>
              <a:gd name="connsiteY107" fmla="*/ 75470 h 1161397"/>
              <a:gd name="connsiteX108" fmla="*/ 6845802 w 6884912"/>
              <a:gd name="connsiteY108" fmla="*/ 24496 h 1161397"/>
              <a:gd name="connsiteX109" fmla="*/ 6884912 w 6884912"/>
              <a:gd name="connsiteY109"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376455 w 6884912"/>
              <a:gd name="connsiteY7" fmla="*/ 1137381 h 1161397"/>
              <a:gd name="connsiteX8" fmla="*/ 478946 w 6884912"/>
              <a:gd name="connsiteY8" fmla="*/ 1106011 h 1161397"/>
              <a:gd name="connsiteX9" fmla="*/ 512111 w 6884912"/>
              <a:gd name="connsiteY9" fmla="*/ 1085599 h 1161397"/>
              <a:gd name="connsiteX10" fmla="*/ 567875 w 6884912"/>
              <a:gd name="connsiteY10" fmla="*/ 1051976 h 1161397"/>
              <a:gd name="connsiteX11" fmla="*/ 601644 w 6884912"/>
              <a:gd name="connsiteY11" fmla="*/ 1003997 h 1161397"/>
              <a:gd name="connsiteX12" fmla="*/ 651408 w 6884912"/>
              <a:gd name="connsiteY12" fmla="*/ 984938 h 1161397"/>
              <a:gd name="connsiteX13" fmla="*/ 673197 w 6884912"/>
              <a:gd name="connsiteY13" fmla="*/ 1010060 h 1161397"/>
              <a:gd name="connsiteX14" fmla="*/ 723108 w 6884912"/>
              <a:gd name="connsiteY14" fmla="*/ 980081 h 1161397"/>
              <a:gd name="connsiteX15" fmla="*/ 797699 w 6884912"/>
              <a:gd name="connsiteY15" fmla="*/ 931362 h 1161397"/>
              <a:gd name="connsiteX16" fmla="*/ 843359 w 6884912"/>
              <a:gd name="connsiteY16" fmla="*/ 910894 h 1161397"/>
              <a:gd name="connsiteX17" fmla="*/ 965215 w 6884912"/>
              <a:gd name="connsiteY17" fmla="*/ 846701 h 1161397"/>
              <a:gd name="connsiteX18" fmla="*/ 1085080 w 6884912"/>
              <a:gd name="connsiteY18" fmla="*/ 776086 h 1161397"/>
              <a:gd name="connsiteX19" fmla="*/ 1131224 w 6884912"/>
              <a:gd name="connsiteY19" fmla="*/ 706160 h 1161397"/>
              <a:gd name="connsiteX20" fmla="*/ 1138051 w 6884912"/>
              <a:gd name="connsiteY20" fmla="*/ 702034 h 1161397"/>
              <a:gd name="connsiteX21" fmla="*/ 1158800 w 6884912"/>
              <a:gd name="connsiteY21" fmla="*/ 700004 h 1161397"/>
              <a:gd name="connsiteX22" fmla="*/ 1166947 w 6884912"/>
              <a:gd name="connsiteY22" fmla="*/ 700762 h 1161397"/>
              <a:gd name="connsiteX23" fmla="*/ 1178135 w 6884912"/>
              <a:gd name="connsiteY23" fmla="*/ 698631 h 1161397"/>
              <a:gd name="connsiteX24" fmla="*/ 1178301 w 6884912"/>
              <a:gd name="connsiteY24" fmla="*/ 698094 h 1161397"/>
              <a:gd name="connsiteX25" fmla="*/ 1188995 w 6884912"/>
              <a:gd name="connsiteY25" fmla="*/ 697048 h 1161397"/>
              <a:gd name="connsiteX26" fmla="*/ 1242716 w 6884912"/>
              <a:gd name="connsiteY26" fmla="*/ 698052 h 1161397"/>
              <a:gd name="connsiteX27" fmla="*/ 1299977 w 6884912"/>
              <a:gd name="connsiteY27" fmla="*/ 639196 h 1161397"/>
              <a:gd name="connsiteX28" fmla="*/ 1326190 w 6884912"/>
              <a:gd name="connsiteY28" fmla="*/ 625955 h 1161397"/>
              <a:gd name="connsiteX29" fmla="*/ 1339600 w 6884912"/>
              <a:gd name="connsiteY29" fmla="*/ 616295 h 1161397"/>
              <a:gd name="connsiteX30" fmla="*/ 1340054 w 6884912"/>
              <a:gd name="connsiteY30" fmla="*/ 614022 h 1161397"/>
              <a:gd name="connsiteX31" fmla="*/ 1391606 w 6884912"/>
              <a:gd name="connsiteY31" fmla="*/ 615229 h 1161397"/>
              <a:gd name="connsiteX32" fmla="*/ 1397565 w 6884912"/>
              <a:gd name="connsiteY32" fmla="*/ 611490 h 1161397"/>
              <a:gd name="connsiteX33" fmla="*/ 1432302 w 6884912"/>
              <a:gd name="connsiteY33" fmla="*/ 617267 h 1161397"/>
              <a:gd name="connsiteX34" fmla="*/ 1449644 w 6884912"/>
              <a:gd name="connsiteY34" fmla="*/ 617591 h 1161397"/>
              <a:gd name="connsiteX35" fmla="*/ 1455793 w 6884912"/>
              <a:gd name="connsiteY35" fmla="*/ 623174 h 1161397"/>
              <a:gd name="connsiteX36" fmla="*/ 1480758 w 6884912"/>
              <a:gd name="connsiteY36" fmla="*/ 620863 h 1161397"/>
              <a:gd name="connsiteX37" fmla="*/ 1483154 w 6884912"/>
              <a:gd name="connsiteY37" fmla="*/ 618527 h 1161397"/>
              <a:gd name="connsiteX38" fmla="*/ 1505495 w 6884912"/>
              <a:gd name="connsiteY38" fmla="*/ 624325 h 1161397"/>
              <a:gd name="connsiteX39" fmla="*/ 1526340 w 6884912"/>
              <a:gd name="connsiteY39" fmla="*/ 638496 h 1161397"/>
              <a:gd name="connsiteX40" fmla="*/ 1731986 w 6884912"/>
              <a:gd name="connsiteY40" fmla="*/ 589682 h 1161397"/>
              <a:gd name="connsiteX41" fmla="*/ 1927935 w 6884912"/>
              <a:gd name="connsiteY41" fmla="*/ 628540 h 1161397"/>
              <a:gd name="connsiteX42" fmla="*/ 2039075 w 6884912"/>
              <a:gd name="connsiteY42" fmla="*/ 599964 h 1161397"/>
              <a:gd name="connsiteX43" fmla="*/ 2066980 w 6884912"/>
              <a:gd name="connsiteY43" fmla="*/ 550413 h 1161397"/>
              <a:gd name="connsiteX44" fmla="*/ 2352236 w 6884912"/>
              <a:gd name="connsiteY44" fmla="*/ 519602 h 1161397"/>
              <a:gd name="connsiteX45" fmla="*/ 2420791 w 6884912"/>
              <a:gd name="connsiteY45" fmla="*/ 492826 h 1161397"/>
              <a:gd name="connsiteX46" fmla="*/ 2489932 w 6884912"/>
              <a:gd name="connsiteY46" fmla="*/ 507864 h 1161397"/>
              <a:gd name="connsiteX47" fmla="*/ 2512917 w 6884912"/>
              <a:gd name="connsiteY47" fmla="*/ 489127 h 1161397"/>
              <a:gd name="connsiteX48" fmla="*/ 2516783 w 6884912"/>
              <a:gd name="connsiteY48" fmla="*/ 485473 h 1161397"/>
              <a:gd name="connsiteX49" fmla="*/ 2534360 w 6884912"/>
              <a:gd name="connsiteY49" fmla="*/ 480064 h 1161397"/>
              <a:gd name="connsiteX50" fmla="*/ 2536691 w 6884912"/>
              <a:gd name="connsiteY50" fmla="*/ 467018 h 1161397"/>
              <a:gd name="connsiteX51" fmla="*/ 2561265 w 6884912"/>
              <a:gd name="connsiteY51" fmla="*/ 450623 h 1161397"/>
              <a:gd name="connsiteX52" fmla="*/ 2594349 w 6884912"/>
              <a:gd name="connsiteY52" fmla="*/ 443884 h 1161397"/>
              <a:gd name="connsiteX53" fmla="*/ 2754324 w 6884912"/>
              <a:gd name="connsiteY53" fmla="*/ 424766 h 1161397"/>
              <a:gd name="connsiteX54" fmla="*/ 2848470 w 6884912"/>
              <a:gd name="connsiteY54" fmla="*/ 405966 h 1161397"/>
              <a:gd name="connsiteX55" fmla="*/ 2881772 w 6884912"/>
              <a:gd name="connsiteY55" fmla="*/ 387260 h 1161397"/>
              <a:gd name="connsiteX56" fmla="*/ 2929932 w 6884912"/>
              <a:gd name="connsiteY56" fmla="*/ 368912 h 1161397"/>
              <a:gd name="connsiteX57" fmla="*/ 3013020 w 6884912"/>
              <a:gd name="connsiteY57" fmla="*/ 327578 h 1161397"/>
              <a:gd name="connsiteX58" fmla="*/ 3222191 w 6884912"/>
              <a:gd name="connsiteY58" fmla="*/ 307887 h 1161397"/>
              <a:gd name="connsiteX59" fmla="*/ 3227953 w 6884912"/>
              <a:gd name="connsiteY59" fmla="*/ 297650 h 1161397"/>
              <a:gd name="connsiteX60" fmla="*/ 3510042 w 6884912"/>
              <a:gd name="connsiteY60" fmla="*/ 311820 h 1161397"/>
              <a:gd name="connsiteX61" fmla="*/ 3626773 w 6884912"/>
              <a:gd name="connsiteY61" fmla="*/ 290452 h 1161397"/>
              <a:gd name="connsiteX62" fmla="*/ 3666217 w 6884912"/>
              <a:gd name="connsiteY62" fmla="*/ 273255 h 1161397"/>
              <a:gd name="connsiteX63" fmla="*/ 3732427 w 6884912"/>
              <a:gd name="connsiteY63" fmla="*/ 245039 h 1161397"/>
              <a:gd name="connsiteX64" fmla="*/ 3777022 w 6884912"/>
              <a:gd name="connsiteY64" fmla="*/ 200276 h 1161397"/>
              <a:gd name="connsiteX65" fmla="*/ 3791246 w 6884912"/>
              <a:gd name="connsiteY65" fmla="*/ 189996 h 1161397"/>
              <a:gd name="connsiteX66" fmla="*/ 3819864 w 6884912"/>
              <a:gd name="connsiteY66" fmla="*/ 194605 h 1161397"/>
              <a:gd name="connsiteX67" fmla="*/ 3830398 w 6884912"/>
              <a:gd name="connsiteY67" fmla="*/ 188383 h 1161397"/>
              <a:gd name="connsiteX68" fmla="*/ 3834360 w 6884912"/>
              <a:gd name="connsiteY68" fmla="*/ 188992 h 1161397"/>
              <a:gd name="connsiteX69" fmla="*/ 3843715 w 6884912"/>
              <a:gd name="connsiteY69" fmla="*/ 188752 h 1161397"/>
              <a:gd name="connsiteX70" fmla="*/ 3842609 w 6884912"/>
              <a:gd name="connsiteY70" fmla="*/ 197386 h 1161397"/>
              <a:gd name="connsiteX71" fmla="*/ 3853961 w 6884912"/>
              <a:gd name="connsiteY71" fmla="*/ 213380 h 1161397"/>
              <a:gd name="connsiteX72" fmla="*/ 3907640 w 6884912"/>
              <a:gd name="connsiteY72" fmla="*/ 207568 h 1161397"/>
              <a:gd name="connsiteX73" fmla="*/ 3910449 w 6884912"/>
              <a:gd name="connsiteY73" fmla="*/ 197808 h 1161397"/>
              <a:gd name="connsiteX74" fmla="*/ 3917197 w 6884912"/>
              <a:gd name="connsiteY74" fmla="*/ 196121 h 1161397"/>
              <a:gd name="connsiteX75" fmla="*/ 3922400 w 6884912"/>
              <a:gd name="connsiteY75" fmla="*/ 205056 h 1161397"/>
              <a:gd name="connsiteX76" fmla="*/ 4013061 w 6884912"/>
              <a:gd name="connsiteY76" fmla="*/ 224874 h 1161397"/>
              <a:gd name="connsiteX77" fmla="*/ 4220717 w 6884912"/>
              <a:gd name="connsiteY77" fmla="*/ 192946 h 1161397"/>
              <a:gd name="connsiteX78" fmla="*/ 4228802 w 6884912"/>
              <a:gd name="connsiteY78" fmla="*/ 201468 h 1161397"/>
              <a:gd name="connsiteX79" fmla="*/ 4289361 w 6884912"/>
              <a:gd name="connsiteY79" fmla="*/ 196642 h 1161397"/>
              <a:gd name="connsiteX80" fmla="*/ 4498913 w 6884912"/>
              <a:gd name="connsiteY80" fmla="*/ 118915 h 1161397"/>
              <a:gd name="connsiteX81" fmla="*/ 4617330 w 6884912"/>
              <a:gd name="connsiteY81" fmla="*/ 111163 h 1161397"/>
              <a:gd name="connsiteX82" fmla="*/ 4659778 w 6884912"/>
              <a:gd name="connsiteY82" fmla="*/ 118219 h 1161397"/>
              <a:gd name="connsiteX83" fmla="*/ 4730870 w 6884912"/>
              <a:gd name="connsiteY83" fmla="*/ 129432 h 1161397"/>
              <a:gd name="connsiteX84" fmla="*/ 4844073 w 6884912"/>
              <a:gd name="connsiteY84" fmla="*/ 161768 h 1161397"/>
              <a:gd name="connsiteX85" fmla="*/ 4856454 w 6884912"/>
              <a:gd name="connsiteY85" fmla="*/ 130488 h 1161397"/>
              <a:gd name="connsiteX86" fmla="*/ 4920038 w 6884912"/>
              <a:gd name="connsiteY86" fmla="*/ 140418 h 1161397"/>
              <a:gd name="connsiteX87" fmla="*/ 5016639 w 6884912"/>
              <a:gd name="connsiteY87" fmla="*/ 158905 h 1161397"/>
              <a:gd name="connsiteX88" fmla="*/ 5072009 w 6884912"/>
              <a:gd name="connsiteY88" fmla="*/ 161502 h 1161397"/>
              <a:gd name="connsiteX89" fmla="*/ 5223626 w 6884912"/>
              <a:gd name="connsiteY89" fmla="*/ 177356 h 1161397"/>
              <a:gd name="connsiteX90" fmla="*/ 5375773 w 6884912"/>
              <a:gd name="connsiteY90" fmla="*/ 199913 h 1161397"/>
              <a:gd name="connsiteX91" fmla="*/ 5467502 w 6884912"/>
              <a:gd name="connsiteY91" fmla="*/ 250963 h 1161397"/>
              <a:gd name="connsiteX92" fmla="*/ 5592395 w 6884912"/>
              <a:gd name="connsiteY92" fmla="*/ 265434 h 1161397"/>
              <a:gd name="connsiteX93" fmla="*/ 5613532 w 6884912"/>
              <a:gd name="connsiteY93" fmla="*/ 273379 h 1161397"/>
              <a:gd name="connsiteX94" fmla="*/ 5642173 w 6884912"/>
              <a:gd name="connsiteY94" fmla="*/ 266904 h 1161397"/>
              <a:gd name="connsiteX95" fmla="*/ 5756910 w 6884912"/>
              <a:gd name="connsiteY95" fmla="*/ 239211 h 1161397"/>
              <a:gd name="connsiteX96" fmla="*/ 5846667 w 6884912"/>
              <a:gd name="connsiteY96" fmla="*/ 201786 h 1161397"/>
              <a:gd name="connsiteX97" fmla="*/ 5960732 w 6884912"/>
              <a:gd name="connsiteY97" fmla="*/ 220708 h 1161397"/>
              <a:gd name="connsiteX98" fmla="*/ 6029542 w 6884912"/>
              <a:gd name="connsiteY98" fmla="*/ 210339 h 1161397"/>
              <a:gd name="connsiteX99" fmla="*/ 6141123 w 6884912"/>
              <a:gd name="connsiteY99" fmla="*/ 159923 h 1161397"/>
              <a:gd name="connsiteX100" fmla="*/ 6290640 w 6884912"/>
              <a:gd name="connsiteY100" fmla="*/ 167441 h 1161397"/>
              <a:gd name="connsiteX101" fmla="*/ 6322806 w 6884912"/>
              <a:gd name="connsiteY101" fmla="*/ 213293 h 1161397"/>
              <a:gd name="connsiteX102" fmla="*/ 6380420 w 6884912"/>
              <a:gd name="connsiteY102" fmla="*/ 173195 h 1161397"/>
              <a:gd name="connsiteX103" fmla="*/ 6507891 w 6884912"/>
              <a:gd name="connsiteY103" fmla="*/ 118474 h 1161397"/>
              <a:gd name="connsiteX104" fmla="*/ 6571807 w 6884912"/>
              <a:gd name="connsiteY104" fmla="*/ 98636 h 1161397"/>
              <a:gd name="connsiteX105" fmla="*/ 6671880 w 6884912"/>
              <a:gd name="connsiteY105" fmla="*/ 82931 h 1161397"/>
              <a:gd name="connsiteX106" fmla="*/ 6702266 w 6884912"/>
              <a:gd name="connsiteY106" fmla="*/ 75470 h 1161397"/>
              <a:gd name="connsiteX107" fmla="*/ 6845802 w 6884912"/>
              <a:gd name="connsiteY107" fmla="*/ 24496 h 1161397"/>
              <a:gd name="connsiteX108" fmla="*/ 6884912 w 6884912"/>
              <a:gd name="connsiteY108"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478946 w 6884912"/>
              <a:gd name="connsiteY7" fmla="*/ 1106011 h 1161397"/>
              <a:gd name="connsiteX8" fmla="*/ 512111 w 6884912"/>
              <a:gd name="connsiteY8" fmla="*/ 1085599 h 1161397"/>
              <a:gd name="connsiteX9" fmla="*/ 567875 w 6884912"/>
              <a:gd name="connsiteY9" fmla="*/ 1051976 h 1161397"/>
              <a:gd name="connsiteX10" fmla="*/ 601644 w 6884912"/>
              <a:gd name="connsiteY10" fmla="*/ 1003997 h 1161397"/>
              <a:gd name="connsiteX11" fmla="*/ 651408 w 6884912"/>
              <a:gd name="connsiteY11" fmla="*/ 984938 h 1161397"/>
              <a:gd name="connsiteX12" fmla="*/ 673197 w 6884912"/>
              <a:gd name="connsiteY12" fmla="*/ 1010060 h 1161397"/>
              <a:gd name="connsiteX13" fmla="*/ 723108 w 6884912"/>
              <a:gd name="connsiteY13" fmla="*/ 980081 h 1161397"/>
              <a:gd name="connsiteX14" fmla="*/ 797699 w 6884912"/>
              <a:gd name="connsiteY14" fmla="*/ 931362 h 1161397"/>
              <a:gd name="connsiteX15" fmla="*/ 843359 w 6884912"/>
              <a:gd name="connsiteY15" fmla="*/ 910894 h 1161397"/>
              <a:gd name="connsiteX16" fmla="*/ 965215 w 6884912"/>
              <a:gd name="connsiteY16" fmla="*/ 846701 h 1161397"/>
              <a:gd name="connsiteX17" fmla="*/ 1085080 w 6884912"/>
              <a:gd name="connsiteY17" fmla="*/ 776086 h 1161397"/>
              <a:gd name="connsiteX18" fmla="*/ 1131224 w 6884912"/>
              <a:gd name="connsiteY18" fmla="*/ 706160 h 1161397"/>
              <a:gd name="connsiteX19" fmla="*/ 1138051 w 6884912"/>
              <a:gd name="connsiteY19" fmla="*/ 702034 h 1161397"/>
              <a:gd name="connsiteX20" fmla="*/ 1158800 w 6884912"/>
              <a:gd name="connsiteY20" fmla="*/ 700004 h 1161397"/>
              <a:gd name="connsiteX21" fmla="*/ 1166947 w 6884912"/>
              <a:gd name="connsiteY21" fmla="*/ 700762 h 1161397"/>
              <a:gd name="connsiteX22" fmla="*/ 1178135 w 6884912"/>
              <a:gd name="connsiteY22" fmla="*/ 698631 h 1161397"/>
              <a:gd name="connsiteX23" fmla="*/ 1178301 w 6884912"/>
              <a:gd name="connsiteY23" fmla="*/ 698094 h 1161397"/>
              <a:gd name="connsiteX24" fmla="*/ 1188995 w 6884912"/>
              <a:gd name="connsiteY24" fmla="*/ 697048 h 1161397"/>
              <a:gd name="connsiteX25" fmla="*/ 1242716 w 6884912"/>
              <a:gd name="connsiteY25" fmla="*/ 698052 h 1161397"/>
              <a:gd name="connsiteX26" fmla="*/ 1299977 w 6884912"/>
              <a:gd name="connsiteY26" fmla="*/ 639196 h 1161397"/>
              <a:gd name="connsiteX27" fmla="*/ 1326190 w 6884912"/>
              <a:gd name="connsiteY27" fmla="*/ 625955 h 1161397"/>
              <a:gd name="connsiteX28" fmla="*/ 1339600 w 6884912"/>
              <a:gd name="connsiteY28" fmla="*/ 616295 h 1161397"/>
              <a:gd name="connsiteX29" fmla="*/ 1340054 w 6884912"/>
              <a:gd name="connsiteY29" fmla="*/ 614022 h 1161397"/>
              <a:gd name="connsiteX30" fmla="*/ 1391606 w 6884912"/>
              <a:gd name="connsiteY30" fmla="*/ 615229 h 1161397"/>
              <a:gd name="connsiteX31" fmla="*/ 1397565 w 6884912"/>
              <a:gd name="connsiteY31" fmla="*/ 611490 h 1161397"/>
              <a:gd name="connsiteX32" fmla="*/ 1432302 w 6884912"/>
              <a:gd name="connsiteY32" fmla="*/ 617267 h 1161397"/>
              <a:gd name="connsiteX33" fmla="*/ 1449644 w 6884912"/>
              <a:gd name="connsiteY33" fmla="*/ 617591 h 1161397"/>
              <a:gd name="connsiteX34" fmla="*/ 1455793 w 6884912"/>
              <a:gd name="connsiteY34" fmla="*/ 623174 h 1161397"/>
              <a:gd name="connsiteX35" fmla="*/ 1480758 w 6884912"/>
              <a:gd name="connsiteY35" fmla="*/ 620863 h 1161397"/>
              <a:gd name="connsiteX36" fmla="*/ 1483154 w 6884912"/>
              <a:gd name="connsiteY36" fmla="*/ 618527 h 1161397"/>
              <a:gd name="connsiteX37" fmla="*/ 1505495 w 6884912"/>
              <a:gd name="connsiteY37" fmla="*/ 624325 h 1161397"/>
              <a:gd name="connsiteX38" fmla="*/ 1526340 w 6884912"/>
              <a:gd name="connsiteY38" fmla="*/ 638496 h 1161397"/>
              <a:gd name="connsiteX39" fmla="*/ 1731986 w 6884912"/>
              <a:gd name="connsiteY39" fmla="*/ 589682 h 1161397"/>
              <a:gd name="connsiteX40" fmla="*/ 1927935 w 6884912"/>
              <a:gd name="connsiteY40" fmla="*/ 628540 h 1161397"/>
              <a:gd name="connsiteX41" fmla="*/ 2039075 w 6884912"/>
              <a:gd name="connsiteY41" fmla="*/ 599964 h 1161397"/>
              <a:gd name="connsiteX42" fmla="*/ 2066980 w 6884912"/>
              <a:gd name="connsiteY42" fmla="*/ 550413 h 1161397"/>
              <a:gd name="connsiteX43" fmla="*/ 2352236 w 6884912"/>
              <a:gd name="connsiteY43" fmla="*/ 519602 h 1161397"/>
              <a:gd name="connsiteX44" fmla="*/ 2420791 w 6884912"/>
              <a:gd name="connsiteY44" fmla="*/ 492826 h 1161397"/>
              <a:gd name="connsiteX45" fmla="*/ 2489932 w 6884912"/>
              <a:gd name="connsiteY45" fmla="*/ 507864 h 1161397"/>
              <a:gd name="connsiteX46" fmla="*/ 2512917 w 6884912"/>
              <a:gd name="connsiteY46" fmla="*/ 489127 h 1161397"/>
              <a:gd name="connsiteX47" fmla="*/ 2516783 w 6884912"/>
              <a:gd name="connsiteY47" fmla="*/ 485473 h 1161397"/>
              <a:gd name="connsiteX48" fmla="*/ 2534360 w 6884912"/>
              <a:gd name="connsiteY48" fmla="*/ 480064 h 1161397"/>
              <a:gd name="connsiteX49" fmla="*/ 2536691 w 6884912"/>
              <a:gd name="connsiteY49" fmla="*/ 467018 h 1161397"/>
              <a:gd name="connsiteX50" fmla="*/ 2561265 w 6884912"/>
              <a:gd name="connsiteY50" fmla="*/ 450623 h 1161397"/>
              <a:gd name="connsiteX51" fmla="*/ 2594349 w 6884912"/>
              <a:gd name="connsiteY51" fmla="*/ 443884 h 1161397"/>
              <a:gd name="connsiteX52" fmla="*/ 2754324 w 6884912"/>
              <a:gd name="connsiteY52" fmla="*/ 424766 h 1161397"/>
              <a:gd name="connsiteX53" fmla="*/ 2848470 w 6884912"/>
              <a:gd name="connsiteY53" fmla="*/ 405966 h 1161397"/>
              <a:gd name="connsiteX54" fmla="*/ 2881772 w 6884912"/>
              <a:gd name="connsiteY54" fmla="*/ 387260 h 1161397"/>
              <a:gd name="connsiteX55" fmla="*/ 2929932 w 6884912"/>
              <a:gd name="connsiteY55" fmla="*/ 368912 h 1161397"/>
              <a:gd name="connsiteX56" fmla="*/ 3013020 w 6884912"/>
              <a:gd name="connsiteY56" fmla="*/ 327578 h 1161397"/>
              <a:gd name="connsiteX57" fmla="*/ 3222191 w 6884912"/>
              <a:gd name="connsiteY57" fmla="*/ 307887 h 1161397"/>
              <a:gd name="connsiteX58" fmla="*/ 3227953 w 6884912"/>
              <a:gd name="connsiteY58" fmla="*/ 297650 h 1161397"/>
              <a:gd name="connsiteX59" fmla="*/ 3510042 w 6884912"/>
              <a:gd name="connsiteY59" fmla="*/ 311820 h 1161397"/>
              <a:gd name="connsiteX60" fmla="*/ 3626773 w 6884912"/>
              <a:gd name="connsiteY60" fmla="*/ 290452 h 1161397"/>
              <a:gd name="connsiteX61" fmla="*/ 3666217 w 6884912"/>
              <a:gd name="connsiteY61" fmla="*/ 273255 h 1161397"/>
              <a:gd name="connsiteX62" fmla="*/ 3732427 w 6884912"/>
              <a:gd name="connsiteY62" fmla="*/ 245039 h 1161397"/>
              <a:gd name="connsiteX63" fmla="*/ 3777022 w 6884912"/>
              <a:gd name="connsiteY63" fmla="*/ 200276 h 1161397"/>
              <a:gd name="connsiteX64" fmla="*/ 3791246 w 6884912"/>
              <a:gd name="connsiteY64" fmla="*/ 189996 h 1161397"/>
              <a:gd name="connsiteX65" fmla="*/ 3819864 w 6884912"/>
              <a:gd name="connsiteY65" fmla="*/ 194605 h 1161397"/>
              <a:gd name="connsiteX66" fmla="*/ 3830398 w 6884912"/>
              <a:gd name="connsiteY66" fmla="*/ 188383 h 1161397"/>
              <a:gd name="connsiteX67" fmla="*/ 3834360 w 6884912"/>
              <a:gd name="connsiteY67" fmla="*/ 188992 h 1161397"/>
              <a:gd name="connsiteX68" fmla="*/ 3843715 w 6884912"/>
              <a:gd name="connsiteY68" fmla="*/ 188752 h 1161397"/>
              <a:gd name="connsiteX69" fmla="*/ 3842609 w 6884912"/>
              <a:gd name="connsiteY69" fmla="*/ 197386 h 1161397"/>
              <a:gd name="connsiteX70" fmla="*/ 3853961 w 6884912"/>
              <a:gd name="connsiteY70" fmla="*/ 213380 h 1161397"/>
              <a:gd name="connsiteX71" fmla="*/ 3907640 w 6884912"/>
              <a:gd name="connsiteY71" fmla="*/ 207568 h 1161397"/>
              <a:gd name="connsiteX72" fmla="*/ 3910449 w 6884912"/>
              <a:gd name="connsiteY72" fmla="*/ 197808 h 1161397"/>
              <a:gd name="connsiteX73" fmla="*/ 3917197 w 6884912"/>
              <a:gd name="connsiteY73" fmla="*/ 196121 h 1161397"/>
              <a:gd name="connsiteX74" fmla="*/ 3922400 w 6884912"/>
              <a:gd name="connsiteY74" fmla="*/ 205056 h 1161397"/>
              <a:gd name="connsiteX75" fmla="*/ 4013061 w 6884912"/>
              <a:gd name="connsiteY75" fmla="*/ 224874 h 1161397"/>
              <a:gd name="connsiteX76" fmla="*/ 4220717 w 6884912"/>
              <a:gd name="connsiteY76" fmla="*/ 192946 h 1161397"/>
              <a:gd name="connsiteX77" fmla="*/ 4228802 w 6884912"/>
              <a:gd name="connsiteY77" fmla="*/ 201468 h 1161397"/>
              <a:gd name="connsiteX78" fmla="*/ 4289361 w 6884912"/>
              <a:gd name="connsiteY78" fmla="*/ 196642 h 1161397"/>
              <a:gd name="connsiteX79" fmla="*/ 4498913 w 6884912"/>
              <a:gd name="connsiteY79" fmla="*/ 118915 h 1161397"/>
              <a:gd name="connsiteX80" fmla="*/ 4617330 w 6884912"/>
              <a:gd name="connsiteY80" fmla="*/ 111163 h 1161397"/>
              <a:gd name="connsiteX81" fmla="*/ 4659778 w 6884912"/>
              <a:gd name="connsiteY81" fmla="*/ 118219 h 1161397"/>
              <a:gd name="connsiteX82" fmla="*/ 4730870 w 6884912"/>
              <a:gd name="connsiteY82" fmla="*/ 129432 h 1161397"/>
              <a:gd name="connsiteX83" fmla="*/ 4844073 w 6884912"/>
              <a:gd name="connsiteY83" fmla="*/ 161768 h 1161397"/>
              <a:gd name="connsiteX84" fmla="*/ 4856454 w 6884912"/>
              <a:gd name="connsiteY84" fmla="*/ 130488 h 1161397"/>
              <a:gd name="connsiteX85" fmla="*/ 4920038 w 6884912"/>
              <a:gd name="connsiteY85" fmla="*/ 140418 h 1161397"/>
              <a:gd name="connsiteX86" fmla="*/ 5016639 w 6884912"/>
              <a:gd name="connsiteY86" fmla="*/ 158905 h 1161397"/>
              <a:gd name="connsiteX87" fmla="*/ 5072009 w 6884912"/>
              <a:gd name="connsiteY87" fmla="*/ 161502 h 1161397"/>
              <a:gd name="connsiteX88" fmla="*/ 5223626 w 6884912"/>
              <a:gd name="connsiteY88" fmla="*/ 177356 h 1161397"/>
              <a:gd name="connsiteX89" fmla="*/ 5375773 w 6884912"/>
              <a:gd name="connsiteY89" fmla="*/ 199913 h 1161397"/>
              <a:gd name="connsiteX90" fmla="*/ 5467502 w 6884912"/>
              <a:gd name="connsiteY90" fmla="*/ 250963 h 1161397"/>
              <a:gd name="connsiteX91" fmla="*/ 5592395 w 6884912"/>
              <a:gd name="connsiteY91" fmla="*/ 265434 h 1161397"/>
              <a:gd name="connsiteX92" fmla="*/ 5613532 w 6884912"/>
              <a:gd name="connsiteY92" fmla="*/ 273379 h 1161397"/>
              <a:gd name="connsiteX93" fmla="*/ 5642173 w 6884912"/>
              <a:gd name="connsiteY93" fmla="*/ 266904 h 1161397"/>
              <a:gd name="connsiteX94" fmla="*/ 5756910 w 6884912"/>
              <a:gd name="connsiteY94" fmla="*/ 239211 h 1161397"/>
              <a:gd name="connsiteX95" fmla="*/ 5846667 w 6884912"/>
              <a:gd name="connsiteY95" fmla="*/ 201786 h 1161397"/>
              <a:gd name="connsiteX96" fmla="*/ 5960732 w 6884912"/>
              <a:gd name="connsiteY96" fmla="*/ 220708 h 1161397"/>
              <a:gd name="connsiteX97" fmla="*/ 6029542 w 6884912"/>
              <a:gd name="connsiteY97" fmla="*/ 210339 h 1161397"/>
              <a:gd name="connsiteX98" fmla="*/ 6141123 w 6884912"/>
              <a:gd name="connsiteY98" fmla="*/ 159923 h 1161397"/>
              <a:gd name="connsiteX99" fmla="*/ 6290640 w 6884912"/>
              <a:gd name="connsiteY99" fmla="*/ 167441 h 1161397"/>
              <a:gd name="connsiteX100" fmla="*/ 6322806 w 6884912"/>
              <a:gd name="connsiteY100" fmla="*/ 213293 h 1161397"/>
              <a:gd name="connsiteX101" fmla="*/ 6380420 w 6884912"/>
              <a:gd name="connsiteY101" fmla="*/ 173195 h 1161397"/>
              <a:gd name="connsiteX102" fmla="*/ 6507891 w 6884912"/>
              <a:gd name="connsiteY102" fmla="*/ 118474 h 1161397"/>
              <a:gd name="connsiteX103" fmla="*/ 6571807 w 6884912"/>
              <a:gd name="connsiteY103" fmla="*/ 98636 h 1161397"/>
              <a:gd name="connsiteX104" fmla="*/ 6671880 w 6884912"/>
              <a:gd name="connsiteY104" fmla="*/ 82931 h 1161397"/>
              <a:gd name="connsiteX105" fmla="*/ 6702266 w 6884912"/>
              <a:gd name="connsiteY105" fmla="*/ 75470 h 1161397"/>
              <a:gd name="connsiteX106" fmla="*/ 6845802 w 6884912"/>
              <a:gd name="connsiteY106" fmla="*/ 24496 h 1161397"/>
              <a:gd name="connsiteX107" fmla="*/ 6884912 w 6884912"/>
              <a:gd name="connsiteY107"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512111 w 6884912"/>
              <a:gd name="connsiteY7" fmla="*/ 1085599 h 1161397"/>
              <a:gd name="connsiteX8" fmla="*/ 567875 w 6884912"/>
              <a:gd name="connsiteY8" fmla="*/ 1051976 h 1161397"/>
              <a:gd name="connsiteX9" fmla="*/ 601644 w 6884912"/>
              <a:gd name="connsiteY9" fmla="*/ 1003997 h 1161397"/>
              <a:gd name="connsiteX10" fmla="*/ 651408 w 6884912"/>
              <a:gd name="connsiteY10" fmla="*/ 984938 h 1161397"/>
              <a:gd name="connsiteX11" fmla="*/ 673197 w 6884912"/>
              <a:gd name="connsiteY11" fmla="*/ 1010060 h 1161397"/>
              <a:gd name="connsiteX12" fmla="*/ 723108 w 6884912"/>
              <a:gd name="connsiteY12" fmla="*/ 980081 h 1161397"/>
              <a:gd name="connsiteX13" fmla="*/ 797699 w 6884912"/>
              <a:gd name="connsiteY13" fmla="*/ 931362 h 1161397"/>
              <a:gd name="connsiteX14" fmla="*/ 843359 w 6884912"/>
              <a:gd name="connsiteY14" fmla="*/ 910894 h 1161397"/>
              <a:gd name="connsiteX15" fmla="*/ 965215 w 6884912"/>
              <a:gd name="connsiteY15" fmla="*/ 846701 h 1161397"/>
              <a:gd name="connsiteX16" fmla="*/ 1085080 w 6884912"/>
              <a:gd name="connsiteY16" fmla="*/ 776086 h 1161397"/>
              <a:gd name="connsiteX17" fmla="*/ 1131224 w 6884912"/>
              <a:gd name="connsiteY17" fmla="*/ 706160 h 1161397"/>
              <a:gd name="connsiteX18" fmla="*/ 1138051 w 6884912"/>
              <a:gd name="connsiteY18" fmla="*/ 702034 h 1161397"/>
              <a:gd name="connsiteX19" fmla="*/ 1158800 w 6884912"/>
              <a:gd name="connsiteY19" fmla="*/ 700004 h 1161397"/>
              <a:gd name="connsiteX20" fmla="*/ 1166947 w 6884912"/>
              <a:gd name="connsiteY20" fmla="*/ 700762 h 1161397"/>
              <a:gd name="connsiteX21" fmla="*/ 1178135 w 6884912"/>
              <a:gd name="connsiteY21" fmla="*/ 698631 h 1161397"/>
              <a:gd name="connsiteX22" fmla="*/ 1178301 w 6884912"/>
              <a:gd name="connsiteY22" fmla="*/ 698094 h 1161397"/>
              <a:gd name="connsiteX23" fmla="*/ 1188995 w 6884912"/>
              <a:gd name="connsiteY23" fmla="*/ 697048 h 1161397"/>
              <a:gd name="connsiteX24" fmla="*/ 1242716 w 6884912"/>
              <a:gd name="connsiteY24" fmla="*/ 698052 h 1161397"/>
              <a:gd name="connsiteX25" fmla="*/ 1299977 w 6884912"/>
              <a:gd name="connsiteY25" fmla="*/ 639196 h 1161397"/>
              <a:gd name="connsiteX26" fmla="*/ 1326190 w 6884912"/>
              <a:gd name="connsiteY26" fmla="*/ 625955 h 1161397"/>
              <a:gd name="connsiteX27" fmla="*/ 1339600 w 6884912"/>
              <a:gd name="connsiteY27" fmla="*/ 616295 h 1161397"/>
              <a:gd name="connsiteX28" fmla="*/ 1340054 w 6884912"/>
              <a:gd name="connsiteY28" fmla="*/ 614022 h 1161397"/>
              <a:gd name="connsiteX29" fmla="*/ 1391606 w 6884912"/>
              <a:gd name="connsiteY29" fmla="*/ 615229 h 1161397"/>
              <a:gd name="connsiteX30" fmla="*/ 1397565 w 6884912"/>
              <a:gd name="connsiteY30" fmla="*/ 611490 h 1161397"/>
              <a:gd name="connsiteX31" fmla="*/ 1432302 w 6884912"/>
              <a:gd name="connsiteY31" fmla="*/ 617267 h 1161397"/>
              <a:gd name="connsiteX32" fmla="*/ 1449644 w 6884912"/>
              <a:gd name="connsiteY32" fmla="*/ 617591 h 1161397"/>
              <a:gd name="connsiteX33" fmla="*/ 1455793 w 6884912"/>
              <a:gd name="connsiteY33" fmla="*/ 623174 h 1161397"/>
              <a:gd name="connsiteX34" fmla="*/ 1480758 w 6884912"/>
              <a:gd name="connsiteY34" fmla="*/ 620863 h 1161397"/>
              <a:gd name="connsiteX35" fmla="*/ 1483154 w 6884912"/>
              <a:gd name="connsiteY35" fmla="*/ 618527 h 1161397"/>
              <a:gd name="connsiteX36" fmla="*/ 1505495 w 6884912"/>
              <a:gd name="connsiteY36" fmla="*/ 624325 h 1161397"/>
              <a:gd name="connsiteX37" fmla="*/ 1526340 w 6884912"/>
              <a:gd name="connsiteY37" fmla="*/ 638496 h 1161397"/>
              <a:gd name="connsiteX38" fmla="*/ 1731986 w 6884912"/>
              <a:gd name="connsiteY38" fmla="*/ 589682 h 1161397"/>
              <a:gd name="connsiteX39" fmla="*/ 1927935 w 6884912"/>
              <a:gd name="connsiteY39" fmla="*/ 628540 h 1161397"/>
              <a:gd name="connsiteX40" fmla="*/ 2039075 w 6884912"/>
              <a:gd name="connsiteY40" fmla="*/ 599964 h 1161397"/>
              <a:gd name="connsiteX41" fmla="*/ 2066980 w 6884912"/>
              <a:gd name="connsiteY41" fmla="*/ 550413 h 1161397"/>
              <a:gd name="connsiteX42" fmla="*/ 2352236 w 6884912"/>
              <a:gd name="connsiteY42" fmla="*/ 519602 h 1161397"/>
              <a:gd name="connsiteX43" fmla="*/ 2420791 w 6884912"/>
              <a:gd name="connsiteY43" fmla="*/ 492826 h 1161397"/>
              <a:gd name="connsiteX44" fmla="*/ 2489932 w 6884912"/>
              <a:gd name="connsiteY44" fmla="*/ 507864 h 1161397"/>
              <a:gd name="connsiteX45" fmla="*/ 2512917 w 6884912"/>
              <a:gd name="connsiteY45" fmla="*/ 489127 h 1161397"/>
              <a:gd name="connsiteX46" fmla="*/ 2516783 w 6884912"/>
              <a:gd name="connsiteY46" fmla="*/ 485473 h 1161397"/>
              <a:gd name="connsiteX47" fmla="*/ 2534360 w 6884912"/>
              <a:gd name="connsiteY47" fmla="*/ 480064 h 1161397"/>
              <a:gd name="connsiteX48" fmla="*/ 2536691 w 6884912"/>
              <a:gd name="connsiteY48" fmla="*/ 467018 h 1161397"/>
              <a:gd name="connsiteX49" fmla="*/ 2561265 w 6884912"/>
              <a:gd name="connsiteY49" fmla="*/ 450623 h 1161397"/>
              <a:gd name="connsiteX50" fmla="*/ 2594349 w 6884912"/>
              <a:gd name="connsiteY50" fmla="*/ 443884 h 1161397"/>
              <a:gd name="connsiteX51" fmla="*/ 2754324 w 6884912"/>
              <a:gd name="connsiteY51" fmla="*/ 424766 h 1161397"/>
              <a:gd name="connsiteX52" fmla="*/ 2848470 w 6884912"/>
              <a:gd name="connsiteY52" fmla="*/ 405966 h 1161397"/>
              <a:gd name="connsiteX53" fmla="*/ 2881772 w 6884912"/>
              <a:gd name="connsiteY53" fmla="*/ 387260 h 1161397"/>
              <a:gd name="connsiteX54" fmla="*/ 2929932 w 6884912"/>
              <a:gd name="connsiteY54" fmla="*/ 368912 h 1161397"/>
              <a:gd name="connsiteX55" fmla="*/ 3013020 w 6884912"/>
              <a:gd name="connsiteY55" fmla="*/ 327578 h 1161397"/>
              <a:gd name="connsiteX56" fmla="*/ 3222191 w 6884912"/>
              <a:gd name="connsiteY56" fmla="*/ 307887 h 1161397"/>
              <a:gd name="connsiteX57" fmla="*/ 3227953 w 6884912"/>
              <a:gd name="connsiteY57" fmla="*/ 297650 h 1161397"/>
              <a:gd name="connsiteX58" fmla="*/ 3510042 w 6884912"/>
              <a:gd name="connsiteY58" fmla="*/ 311820 h 1161397"/>
              <a:gd name="connsiteX59" fmla="*/ 3626773 w 6884912"/>
              <a:gd name="connsiteY59" fmla="*/ 290452 h 1161397"/>
              <a:gd name="connsiteX60" fmla="*/ 3666217 w 6884912"/>
              <a:gd name="connsiteY60" fmla="*/ 273255 h 1161397"/>
              <a:gd name="connsiteX61" fmla="*/ 3732427 w 6884912"/>
              <a:gd name="connsiteY61" fmla="*/ 245039 h 1161397"/>
              <a:gd name="connsiteX62" fmla="*/ 3777022 w 6884912"/>
              <a:gd name="connsiteY62" fmla="*/ 200276 h 1161397"/>
              <a:gd name="connsiteX63" fmla="*/ 3791246 w 6884912"/>
              <a:gd name="connsiteY63" fmla="*/ 189996 h 1161397"/>
              <a:gd name="connsiteX64" fmla="*/ 3819864 w 6884912"/>
              <a:gd name="connsiteY64" fmla="*/ 194605 h 1161397"/>
              <a:gd name="connsiteX65" fmla="*/ 3830398 w 6884912"/>
              <a:gd name="connsiteY65" fmla="*/ 188383 h 1161397"/>
              <a:gd name="connsiteX66" fmla="*/ 3834360 w 6884912"/>
              <a:gd name="connsiteY66" fmla="*/ 188992 h 1161397"/>
              <a:gd name="connsiteX67" fmla="*/ 3843715 w 6884912"/>
              <a:gd name="connsiteY67" fmla="*/ 188752 h 1161397"/>
              <a:gd name="connsiteX68" fmla="*/ 3842609 w 6884912"/>
              <a:gd name="connsiteY68" fmla="*/ 197386 h 1161397"/>
              <a:gd name="connsiteX69" fmla="*/ 3853961 w 6884912"/>
              <a:gd name="connsiteY69" fmla="*/ 213380 h 1161397"/>
              <a:gd name="connsiteX70" fmla="*/ 3907640 w 6884912"/>
              <a:gd name="connsiteY70" fmla="*/ 207568 h 1161397"/>
              <a:gd name="connsiteX71" fmla="*/ 3910449 w 6884912"/>
              <a:gd name="connsiteY71" fmla="*/ 197808 h 1161397"/>
              <a:gd name="connsiteX72" fmla="*/ 3917197 w 6884912"/>
              <a:gd name="connsiteY72" fmla="*/ 196121 h 1161397"/>
              <a:gd name="connsiteX73" fmla="*/ 3922400 w 6884912"/>
              <a:gd name="connsiteY73" fmla="*/ 205056 h 1161397"/>
              <a:gd name="connsiteX74" fmla="*/ 4013061 w 6884912"/>
              <a:gd name="connsiteY74" fmla="*/ 224874 h 1161397"/>
              <a:gd name="connsiteX75" fmla="*/ 4220717 w 6884912"/>
              <a:gd name="connsiteY75" fmla="*/ 192946 h 1161397"/>
              <a:gd name="connsiteX76" fmla="*/ 4228802 w 6884912"/>
              <a:gd name="connsiteY76" fmla="*/ 201468 h 1161397"/>
              <a:gd name="connsiteX77" fmla="*/ 4289361 w 6884912"/>
              <a:gd name="connsiteY77" fmla="*/ 196642 h 1161397"/>
              <a:gd name="connsiteX78" fmla="*/ 4498913 w 6884912"/>
              <a:gd name="connsiteY78" fmla="*/ 118915 h 1161397"/>
              <a:gd name="connsiteX79" fmla="*/ 4617330 w 6884912"/>
              <a:gd name="connsiteY79" fmla="*/ 111163 h 1161397"/>
              <a:gd name="connsiteX80" fmla="*/ 4659778 w 6884912"/>
              <a:gd name="connsiteY80" fmla="*/ 118219 h 1161397"/>
              <a:gd name="connsiteX81" fmla="*/ 4730870 w 6884912"/>
              <a:gd name="connsiteY81" fmla="*/ 129432 h 1161397"/>
              <a:gd name="connsiteX82" fmla="*/ 4844073 w 6884912"/>
              <a:gd name="connsiteY82" fmla="*/ 161768 h 1161397"/>
              <a:gd name="connsiteX83" fmla="*/ 4856454 w 6884912"/>
              <a:gd name="connsiteY83" fmla="*/ 130488 h 1161397"/>
              <a:gd name="connsiteX84" fmla="*/ 4920038 w 6884912"/>
              <a:gd name="connsiteY84" fmla="*/ 140418 h 1161397"/>
              <a:gd name="connsiteX85" fmla="*/ 5016639 w 6884912"/>
              <a:gd name="connsiteY85" fmla="*/ 158905 h 1161397"/>
              <a:gd name="connsiteX86" fmla="*/ 5072009 w 6884912"/>
              <a:gd name="connsiteY86" fmla="*/ 161502 h 1161397"/>
              <a:gd name="connsiteX87" fmla="*/ 5223626 w 6884912"/>
              <a:gd name="connsiteY87" fmla="*/ 177356 h 1161397"/>
              <a:gd name="connsiteX88" fmla="*/ 5375773 w 6884912"/>
              <a:gd name="connsiteY88" fmla="*/ 199913 h 1161397"/>
              <a:gd name="connsiteX89" fmla="*/ 5467502 w 6884912"/>
              <a:gd name="connsiteY89" fmla="*/ 250963 h 1161397"/>
              <a:gd name="connsiteX90" fmla="*/ 5592395 w 6884912"/>
              <a:gd name="connsiteY90" fmla="*/ 265434 h 1161397"/>
              <a:gd name="connsiteX91" fmla="*/ 5613532 w 6884912"/>
              <a:gd name="connsiteY91" fmla="*/ 273379 h 1161397"/>
              <a:gd name="connsiteX92" fmla="*/ 5642173 w 6884912"/>
              <a:gd name="connsiteY92" fmla="*/ 266904 h 1161397"/>
              <a:gd name="connsiteX93" fmla="*/ 5756910 w 6884912"/>
              <a:gd name="connsiteY93" fmla="*/ 239211 h 1161397"/>
              <a:gd name="connsiteX94" fmla="*/ 5846667 w 6884912"/>
              <a:gd name="connsiteY94" fmla="*/ 201786 h 1161397"/>
              <a:gd name="connsiteX95" fmla="*/ 5960732 w 6884912"/>
              <a:gd name="connsiteY95" fmla="*/ 220708 h 1161397"/>
              <a:gd name="connsiteX96" fmla="*/ 6029542 w 6884912"/>
              <a:gd name="connsiteY96" fmla="*/ 210339 h 1161397"/>
              <a:gd name="connsiteX97" fmla="*/ 6141123 w 6884912"/>
              <a:gd name="connsiteY97" fmla="*/ 159923 h 1161397"/>
              <a:gd name="connsiteX98" fmla="*/ 6290640 w 6884912"/>
              <a:gd name="connsiteY98" fmla="*/ 167441 h 1161397"/>
              <a:gd name="connsiteX99" fmla="*/ 6322806 w 6884912"/>
              <a:gd name="connsiteY99" fmla="*/ 213293 h 1161397"/>
              <a:gd name="connsiteX100" fmla="*/ 6380420 w 6884912"/>
              <a:gd name="connsiteY100" fmla="*/ 173195 h 1161397"/>
              <a:gd name="connsiteX101" fmla="*/ 6507891 w 6884912"/>
              <a:gd name="connsiteY101" fmla="*/ 118474 h 1161397"/>
              <a:gd name="connsiteX102" fmla="*/ 6571807 w 6884912"/>
              <a:gd name="connsiteY102" fmla="*/ 98636 h 1161397"/>
              <a:gd name="connsiteX103" fmla="*/ 6671880 w 6884912"/>
              <a:gd name="connsiteY103" fmla="*/ 82931 h 1161397"/>
              <a:gd name="connsiteX104" fmla="*/ 6702266 w 6884912"/>
              <a:gd name="connsiteY104" fmla="*/ 75470 h 1161397"/>
              <a:gd name="connsiteX105" fmla="*/ 6845802 w 6884912"/>
              <a:gd name="connsiteY105" fmla="*/ 24496 h 1161397"/>
              <a:gd name="connsiteX106" fmla="*/ 6884912 w 6884912"/>
              <a:gd name="connsiteY106"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567875 w 6884912"/>
              <a:gd name="connsiteY7" fmla="*/ 1051976 h 1161397"/>
              <a:gd name="connsiteX8" fmla="*/ 601644 w 6884912"/>
              <a:gd name="connsiteY8" fmla="*/ 1003997 h 1161397"/>
              <a:gd name="connsiteX9" fmla="*/ 651408 w 6884912"/>
              <a:gd name="connsiteY9" fmla="*/ 984938 h 1161397"/>
              <a:gd name="connsiteX10" fmla="*/ 673197 w 6884912"/>
              <a:gd name="connsiteY10" fmla="*/ 1010060 h 1161397"/>
              <a:gd name="connsiteX11" fmla="*/ 723108 w 6884912"/>
              <a:gd name="connsiteY11" fmla="*/ 980081 h 1161397"/>
              <a:gd name="connsiteX12" fmla="*/ 797699 w 6884912"/>
              <a:gd name="connsiteY12" fmla="*/ 931362 h 1161397"/>
              <a:gd name="connsiteX13" fmla="*/ 843359 w 6884912"/>
              <a:gd name="connsiteY13" fmla="*/ 910894 h 1161397"/>
              <a:gd name="connsiteX14" fmla="*/ 965215 w 6884912"/>
              <a:gd name="connsiteY14" fmla="*/ 846701 h 1161397"/>
              <a:gd name="connsiteX15" fmla="*/ 1085080 w 6884912"/>
              <a:gd name="connsiteY15" fmla="*/ 776086 h 1161397"/>
              <a:gd name="connsiteX16" fmla="*/ 1131224 w 6884912"/>
              <a:gd name="connsiteY16" fmla="*/ 706160 h 1161397"/>
              <a:gd name="connsiteX17" fmla="*/ 1138051 w 6884912"/>
              <a:gd name="connsiteY17" fmla="*/ 702034 h 1161397"/>
              <a:gd name="connsiteX18" fmla="*/ 1158800 w 6884912"/>
              <a:gd name="connsiteY18" fmla="*/ 700004 h 1161397"/>
              <a:gd name="connsiteX19" fmla="*/ 1166947 w 6884912"/>
              <a:gd name="connsiteY19" fmla="*/ 700762 h 1161397"/>
              <a:gd name="connsiteX20" fmla="*/ 1178135 w 6884912"/>
              <a:gd name="connsiteY20" fmla="*/ 698631 h 1161397"/>
              <a:gd name="connsiteX21" fmla="*/ 1178301 w 6884912"/>
              <a:gd name="connsiteY21" fmla="*/ 698094 h 1161397"/>
              <a:gd name="connsiteX22" fmla="*/ 1188995 w 6884912"/>
              <a:gd name="connsiteY22" fmla="*/ 697048 h 1161397"/>
              <a:gd name="connsiteX23" fmla="*/ 1242716 w 6884912"/>
              <a:gd name="connsiteY23" fmla="*/ 698052 h 1161397"/>
              <a:gd name="connsiteX24" fmla="*/ 1299977 w 6884912"/>
              <a:gd name="connsiteY24" fmla="*/ 639196 h 1161397"/>
              <a:gd name="connsiteX25" fmla="*/ 1326190 w 6884912"/>
              <a:gd name="connsiteY25" fmla="*/ 625955 h 1161397"/>
              <a:gd name="connsiteX26" fmla="*/ 1339600 w 6884912"/>
              <a:gd name="connsiteY26" fmla="*/ 616295 h 1161397"/>
              <a:gd name="connsiteX27" fmla="*/ 1340054 w 6884912"/>
              <a:gd name="connsiteY27" fmla="*/ 614022 h 1161397"/>
              <a:gd name="connsiteX28" fmla="*/ 1391606 w 6884912"/>
              <a:gd name="connsiteY28" fmla="*/ 615229 h 1161397"/>
              <a:gd name="connsiteX29" fmla="*/ 1397565 w 6884912"/>
              <a:gd name="connsiteY29" fmla="*/ 611490 h 1161397"/>
              <a:gd name="connsiteX30" fmla="*/ 1432302 w 6884912"/>
              <a:gd name="connsiteY30" fmla="*/ 617267 h 1161397"/>
              <a:gd name="connsiteX31" fmla="*/ 1449644 w 6884912"/>
              <a:gd name="connsiteY31" fmla="*/ 617591 h 1161397"/>
              <a:gd name="connsiteX32" fmla="*/ 1455793 w 6884912"/>
              <a:gd name="connsiteY32" fmla="*/ 623174 h 1161397"/>
              <a:gd name="connsiteX33" fmla="*/ 1480758 w 6884912"/>
              <a:gd name="connsiteY33" fmla="*/ 620863 h 1161397"/>
              <a:gd name="connsiteX34" fmla="*/ 1483154 w 6884912"/>
              <a:gd name="connsiteY34" fmla="*/ 618527 h 1161397"/>
              <a:gd name="connsiteX35" fmla="*/ 1505495 w 6884912"/>
              <a:gd name="connsiteY35" fmla="*/ 624325 h 1161397"/>
              <a:gd name="connsiteX36" fmla="*/ 1526340 w 6884912"/>
              <a:gd name="connsiteY36" fmla="*/ 638496 h 1161397"/>
              <a:gd name="connsiteX37" fmla="*/ 1731986 w 6884912"/>
              <a:gd name="connsiteY37" fmla="*/ 589682 h 1161397"/>
              <a:gd name="connsiteX38" fmla="*/ 1927935 w 6884912"/>
              <a:gd name="connsiteY38" fmla="*/ 628540 h 1161397"/>
              <a:gd name="connsiteX39" fmla="*/ 2039075 w 6884912"/>
              <a:gd name="connsiteY39" fmla="*/ 599964 h 1161397"/>
              <a:gd name="connsiteX40" fmla="*/ 2066980 w 6884912"/>
              <a:gd name="connsiteY40" fmla="*/ 550413 h 1161397"/>
              <a:gd name="connsiteX41" fmla="*/ 2352236 w 6884912"/>
              <a:gd name="connsiteY41" fmla="*/ 519602 h 1161397"/>
              <a:gd name="connsiteX42" fmla="*/ 2420791 w 6884912"/>
              <a:gd name="connsiteY42" fmla="*/ 492826 h 1161397"/>
              <a:gd name="connsiteX43" fmla="*/ 2489932 w 6884912"/>
              <a:gd name="connsiteY43" fmla="*/ 507864 h 1161397"/>
              <a:gd name="connsiteX44" fmla="*/ 2512917 w 6884912"/>
              <a:gd name="connsiteY44" fmla="*/ 489127 h 1161397"/>
              <a:gd name="connsiteX45" fmla="*/ 2516783 w 6884912"/>
              <a:gd name="connsiteY45" fmla="*/ 485473 h 1161397"/>
              <a:gd name="connsiteX46" fmla="*/ 2534360 w 6884912"/>
              <a:gd name="connsiteY46" fmla="*/ 480064 h 1161397"/>
              <a:gd name="connsiteX47" fmla="*/ 2536691 w 6884912"/>
              <a:gd name="connsiteY47" fmla="*/ 467018 h 1161397"/>
              <a:gd name="connsiteX48" fmla="*/ 2561265 w 6884912"/>
              <a:gd name="connsiteY48" fmla="*/ 450623 h 1161397"/>
              <a:gd name="connsiteX49" fmla="*/ 2594349 w 6884912"/>
              <a:gd name="connsiteY49" fmla="*/ 443884 h 1161397"/>
              <a:gd name="connsiteX50" fmla="*/ 2754324 w 6884912"/>
              <a:gd name="connsiteY50" fmla="*/ 424766 h 1161397"/>
              <a:gd name="connsiteX51" fmla="*/ 2848470 w 6884912"/>
              <a:gd name="connsiteY51" fmla="*/ 405966 h 1161397"/>
              <a:gd name="connsiteX52" fmla="*/ 2881772 w 6884912"/>
              <a:gd name="connsiteY52" fmla="*/ 387260 h 1161397"/>
              <a:gd name="connsiteX53" fmla="*/ 2929932 w 6884912"/>
              <a:gd name="connsiteY53" fmla="*/ 368912 h 1161397"/>
              <a:gd name="connsiteX54" fmla="*/ 3013020 w 6884912"/>
              <a:gd name="connsiteY54" fmla="*/ 327578 h 1161397"/>
              <a:gd name="connsiteX55" fmla="*/ 3222191 w 6884912"/>
              <a:gd name="connsiteY55" fmla="*/ 307887 h 1161397"/>
              <a:gd name="connsiteX56" fmla="*/ 3227953 w 6884912"/>
              <a:gd name="connsiteY56" fmla="*/ 297650 h 1161397"/>
              <a:gd name="connsiteX57" fmla="*/ 3510042 w 6884912"/>
              <a:gd name="connsiteY57" fmla="*/ 311820 h 1161397"/>
              <a:gd name="connsiteX58" fmla="*/ 3626773 w 6884912"/>
              <a:gd name="connsiteY58" fmla="*/ 290452 h 1161397"/>
              <a:gd name="connsiteX59" fmla="*/ 3666217 w 6884912"/>
              <a:gd name="connsiteY59" fmla="*/ 273255 h 1161397"/>
              <a:gd name="connsiteX60" fmla="*/ 3732427 w 6884912"/>
              <a:gd name="connsiteY60" fmla="*/ 245039 h 1161397"/>
              <a:gd name="connsiteX61" fmla="*/ 3777022 w 6884912"/>
              <a:gd name="connsiteY61" fmla="*/ 200276 h 1161397"/>
              <a:gd name="connsiteX62" fmla="*/ 3791246 w 6884912"/>
              <a:gd name="connsiteY62" fmla="*/ 189996 h 1161397"/>
              <a:gd name="connsiteX63" fmla="*/ 3819864 w 6884912"/>
              <a:gd name="connsiteY63" fmla="*/ 194605 h 1161397"/>
              <a:gd name="connsiteX64" fmla="*/ 3830398 w 6884912"/>
              <a:gd name="connsiteY64" fmla="*/ 188383 h 1161397"/>
              <a:gd name="connsiteX65" fmla="*/ 3834360 w 6884912"/>
              <a:gd name="connsiteY65" fmla="*/ 188992 h 1161397"/>
              <a:gd name="connsiteX66" fmla="*/ 3843715 w 6884912"/>
              <a:gd name="connsiteY66" fmla="*/ 188752 h 1161397"/>
              <a:gd name="connsiteX67" fmla="*/ 3842609 w 6884912"/>
              <a:gd name="connsiteY67" fmla="*/ 197386 h 1161397"/>
              <a:gd name="connsiteX68" fmla="*/ 3853961 w 6884912"/>
              <a:gd name="connsiteY68" fmla="*/ 213380 h 1161397"/>
              <a:gd name="connsiteX69" fmla="*/ 3907640 w 6884912"/>
              <a:gd name="connsiteY69" fmla="*/ 207568 h 1161397"/>
              <a:gd name="connsiteX70" fmla="*/ 3910449 w 6884912"/>
              <a:gd name="connsiteY70" fmla="*/ 197808 h 1161397"/>
              <a:gd name="connsiteX71" fmla="*/ 3917197 w 6884912"/>
              <a:gd name="connsiteY71" fmla="*/ 196121 h 1161397"/>
              <a:gd name="connsiteX72" fmla="*/ 3922400 w 6884912"/>
              <a:gd name="connsiteY72" fmla="*/ 205056 h 1161397"/>
              <a:gd name="connsiteX73" fmla="*/ 4013061 w 6884912"/>
              <a:gd name="connsiteY73" fmla="*/ 224874 h 1161397"/>
              <a:gd name="connsiteX74" fmla="*/ 4220717 w 6884912"/>
              <a:gd name="connsiteY74" fmla="*/ 192946 h 1161397"/>
              <a:gd name="connsiteX75" fmla="*/ 4228802 w 6884912"/>
              <a:gd name="connsiteY75" fmla="*/ 201468 h 1161397"/>
              <a:gd name="connsiteX76" fmla="*/ 4289361 w 6884912"/>
              <a:gd name="connsiteY76" fmla="*/ 196642 h 1161397"/>
              <a:gd name="connsiteX77" fmla="*/ 4498913 w 6884912"/>
              <a:gd name="connsiteY77" fmla="*/ 118915 h 1161397"/>
              <a:gd name="connsiteX78" fmla="*/ 4617330 w 6884912"/>
              <a:gd name="connsiteY78" fmla="*/ 111163 h 1161397"/>
              <a:gd name="connsiteX79" fmla="*/ 4659778 w 6884912"/>
              <a:gd name="connsiteY79" fmla="*/ 118219 h 1161397"/>
              <a:gd name="connsiteX80" fmla="*/ 4730870 w 6884912"/>
              <a:gd name="connsiteY80" fmla="*/ 129432 h 1161397"/>
              <a:gd name="connsiteX81" fmla="*/ 4844073 w 6884912"/>
              <a:gd name="connsiteY81" fmla="*/ 161768 h 1161397"/>
              <a:gd name="connsiteX82" fmla="*/ 4856454 w 6884912"/>
              <a:gd name="connsiteY82" fmla="*/ 130488 h 1161397"/>
              <a:gd name="connsiteX83" fmla="*/ 4920038 w 6884912"/>
              <a:gd name="connsiteY83" fmla="*/ 140418 h 1161397"/>
              <a:gd name="connsiteX84" fmla="*/ 5016639 w 6884912"/>
              <a:gd name="connsiteY84" fmla="*/ 158905 h 1161397"/>
              <a:gd name="connsiteX85" fmla="*/ 5072009 w 6884912"/>
              <a:gd name="connsiteY85" fmla="*/ 161502 h 1161397"/>
              <a:gd name="connsiteX86" fmla="*/ 5223626 w 6884912"/>
              <a:gd name="connsiteY86" fmla="*/ 177356 h 1161397"/>
              <a:gd name="connsiteX87" fmla="*/ 5375773 w 6884912"/>
              <a:gd name="connsiteY87" fmla="*/ 199913 h 1161397"/>
              <a:gd name="connsiteX88" fmla="*/ 5467502 w 6884912"/>
              <a:gd name="connsiteY88" fmla="*/ 250963 h 1161397"/>
              <a:gd name="connsiteX89" fmla="*/ 5592395 w 6884912"/>
              <a:gd name="connsiteY89" fmla="*/ 265434 h 1161397"/>
              <a:gd name="connsiteX90" fmla="*/ 5613532 w 6884912"/>
              <a:gd name="connsiteY90" fmla="*/ 273379 h 1161397"/>
              <a:gd name="connsiteX91" fmla="*/ 5642173 w 6884912"/>
              <a:gd name="connsiteY91" fmla="*/ 266904 h 1161397"/>
              <a:gd name="connsiteX92" fmla="*/ 5756910 w 6884912"/>
              <a:gd name="connsiteY92" fmla="*/ 239211 h 1161397"/>
              <a:gd name="connsiteX93" fmla="*/ 5846667 w 6884912"/>
              <a:gd name="connsiteY93" fmla="*/ 201786 h 1161397"/>
              <a:gd name="connsiteX94" fmla="*/ 5960732 w 6884912"/>
              <a:gd name="connsiteY94" fmla="*/ 220708 h 1161397"/>
              <a:gd name="connsiteX95" fmla="*/ 6029542 w 6884912"/>
              <a:gd name="connsiteY95" fmla="*/ 210339 h 1161397"/>
              <a:gd name="connsiteX96" fmla="*/ 6141123 w 6884912"/>
              <a:gd name="connsiteY96" fmla="*/ 159923 h 1161397"/>
              <a:gd name="connsiteX97" fmla="*/ 6290640 w 6884912"/>
              <a:gd name="connsiteY97" fmla="*/ 167441 h 1161397"/>
              <a:gd name="connsiteX98" fmla="*/ 6322806 w 6884912"/>
              <a:gd name="connsiteY98" fmla="*/ 213293 h 1161397"/>
              <a:gd name="connsiteX99" fmla="*/ 6380420 w 6884912"/>
              <a:gd name="connsiteY99" fmla="*/ 173195 h 1161397"/>
              <a:gd name="connsiteX100" fmla="*/ 6507891 w 6884912"/>
              <a:gd name="connsiteY100" fmla="*/ 118474 h 1161397"/>
              <a:gd name="connsiteX101" fmla="*/ 6571807 w 6884912"/>
              <a:gd name="connsiteY101" fmla="*/ 98636 h 1161397"/>
              <a:gd name="connsiteX102" fmla="*/ 6671880 w 6884912"/>
              <a:gd name="connsiteY102" fmla="*/ 82931 h 1161397"/>
              <a:gd name="connsiteX103" fmla="*/ 6702266 w 6884912"/>
              <a:gd name="connsiteY103" fmla="*/ 75470 h 1161397"/>
              <a:gd name="connsiteX104" fmla="*/ 6845802 w 6884912"/>
              <a:gd name="connsiteY104" fmla="*/ 24496 h 1161397"/>
              <a:gd name="connsiteX105" fmla="*/ 6884912 w 6884912"/>
              <a:gd name="connsiteY105"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171824 w 6884912"/>
              <a:gd name="connsiteY6" fmla="*/ 1133224 h 1161397"/>
              <a:gd name="connsiteX7" fmla="*/ 454970 w 6884912"/>
              <a:gd name="connsiteY7" fmla="*/ 1023343 h 1161397"/>
              <a:gd name="connsiteX8" fmla="*/ 601644 w 6884912"/>
              <a:gd name="connsiteY8" fmla="*/ 1003997 h 1161397"/>
              <a:gd name="connsiteX9" fmla="*/ 651408 w 6884912"/>
              <a:gd name="connsiteY9" fmla="*/ 984938 h 1161397"/>
              <a:gd name="connsiteX10" fmla="*/ 673197 w 6884912"/>
              <a:gd name="connsiteY10" fmla="*/ 1010060 h 1161397"/>
              <a:gd name="connsiteX11" fmla="*/ 723108 w 6884912"/>
              <a:gd name="connsiteY11" fmla="*/ 980081 h 1161397"/>
              <a:gd name="connsiteX12" fmla="*/ 797699 w 6884912"/>
              <a:gd name="connsiteY12" fmla="*/ 931362 h 1161397"/>
              <a:gd name="connsiteX13" fmla="*/ 843359 w 6884912"/>
              <a:gd name="connsiteY13" fmla="*/ 910894 h 1161397"/>
              <a:gd name="connsiteX14" fmla="*/ 965215 w 6884912"/>
              <a:gd name="connsiteY14" fmla="*/ 846701 h 1161397"/>
              <a:gd name="connsiteX15" fmla="*/ 1085080 w 6884912"/>
              <a:gd name="connsiteY15" fmla="*/ 776086 h 1161397"/>
              <a:gd name="connsiteX16" fmla="*/ 1131224 w 6884912"/>
              <a:gd name="connsiteY16" fmla="*/ 706160 h 1161397"/>
              <a:gd name="connsiteX17" fmla="*/ 1138051 w 6884912"/>
              <a:gd name="connsiteY17" fmla="*/ 702034 h 1161397"/>
              <a:gd name="connsiteX18" fmla="*/ 1158800 w 6884912"/>
              <a:gd name="connsiteY18" fmla="*/ 700004 h 1161397"/>
              <a:gd name="connsiteX19" fmla="*/ 1166947 w 6884912"/>
              <a:gd name="connsiteY19" fmla="*/ 700762 h 1161397"/>
              <a:gd name="connsiteX20" fmla="*/ 1178135 w 6884912"/>
              <a:gd name="connsiteY20" fmla="*/ 698631 h 1161397"/>
              <a:gd name="connsiteX21" fmla="*/ 1178301 w 6884912"/>
              <a:gd name="connsiteY21" fmla="*/ 698094 h 1161397"/>
              <a:gd name="connsiteX22" fmla="*/ 1188995 w 6884912"/>
              <a:gd name="connsiteY22" fmla="*/ 697048 h 1161397"/>
              <a:gd name="connsiteX23" fmla="*/ 1242716 w 6884912"/>
              <a:gd name="connsiteY23" fmla="*/ 698052 h 1161397"/>
              <a:gd name="connsiteX24" fmla="*/ 1299977 w 6884912"/>
              <a:gd name="connsiteY24" fmla="*/ 639196 h 1161397"/>
              <a:gd name="connsiteX25" fmla="*/ 1326190 w 6884912"/>
              <a:gd name="connsiteY25" fmla="*/ 625955 h 1161397"/>
              <a:gd name="connsiteX26" fmla="*/ 1339600 w 6884912"/>
              <a:gd name="connsiteY26" fmla="*/ 616295 h 1161397"/>
              <a:gd name="connsiteX27" fmla="*/ 1340054 w 6884912"/>
              <a:gd name="connsiteY27" fmla="*/ 614022 h 1161397"/>
              <a:gd name="connsiteX28" fmla="*/ 1391606 w 6884912"/>
              <a:gd name="connsiteY28" fmla="*/ 615229 h 1161397"/>
              <a:gd name="connsiteX29" fmla="*/ 1397565 w 6884912"/>
              <a:gd name="connsiteY29" fmla="*/ 611490 h 1161397"/>
              <a:gd name="connsiteX30" fmla="*/ 1432302 w 6884912"/>
              <a:gd name="connsiteY30" fmla="*/ 617267 h 1161397"/>
              <a:gd name="connsiteX31" fmla="*/ 1449644 w 6884912"/>
              <a:gd name="connsiteY31" fmla="*/ 617591 h 1161397"/>
              <a:gd name="connsiteX32" fmla="*/ 1455793 w 6884912"/>
              <a:gd name="connsiteY32" fmla="*/ 623174 h 1161397"/>
              <a:gd name="connsiteX33" fmla="*/ 1480758 w 6884912"/>
              <a:gd name="connsiteY33" fmla="*/ 620863 h 1161397"/>
              <a:gd name="connsiteX34" fmla="*/ 1483154 w 6884912"/>
              <a:gd name="connsiteY34" fmla="*/ 618527 h 1161397"/>
              <a:gd name="connsiteX35" fmla="*/ 1505495 w 6884912"/>
              <a:gd name="connsiteY35" fmla="*/ 624325 h 1161397"/>
              <a:gd name="connsiteX36" fmla="*/ 1526340 w 6884912"/>
              <a:gd name="connsiteY36" fmla="*/ 638496 h 1161397"/>
              <a:gd name="connsiteX37" fmla="*/ 1731986 w 6884912"/>
              <a:gd name="connsiteY37" fmla="*/ 589682 h 1161397"/>
              <a:gd name="connsiteX38" fmla="*/ 1927935 w 6884912"/>
              <a:gd name="connsiteY38" fmla="*/ 628540 h 1161397"/>
              <a:gd name="connsiteX39" fmla="*/ 2039075 w 6884912"/>
              <a:gd name="connsiteY39" fmla="*/ 599964 h 1161397"/>
              <a:gd name="connsiteX40" fmla="*/ 2066980 w 6884912"/>
              <a:gd name="connsiteY40" fmla="*/ 550413 h 1161397"/>
              <a:gd name="connsiteX41" fmla="*/ 2352236 w 6884912"/>
              <a:gd name="connsiteY41" fmla="*/ 519602 h 1161397"/>
              <a:gd name="connsiteX42" fmla="*/ 2420791 w 6884912"/>
              <a:gd name="connsiteY42" fmla="*/ 492826 h 1161397"/>
              <a:gd name="connsiteX43" fmla="*/ 2489932 w 6884912"/>
              <a:gd name="connsiteY43" fmla="*/ 507864 h 1161397"/>
              <a:gd name="connsiteX44" fmla="*/ 2512917 w 6884912"/>
              <a:gd name="connsiteY44" fmla="*/ 489127 h 1161397"/>
              <a:gd name="connsiteX45" fmla="*/ 2516783 w 6884912"/>
              <a:gd name="connsiteY45" fmla="*/ 485473 h 1161397"/>
              <a:gd name="connsiteX46" fmla="*/ 2534360 w 6884912"/>
              <a:gd name="connsiteY46" fmla="*/ 480064 h 1161397"/>
              <a:gd name="connsiteX47" fmla="*/ 2536691 w 6884912"/>
              <a:gd name="connsiteY47" fmla="*/ 467018 h 1161397"/>
              <a:gd name="connsiteX48" fmla="*/ 2561265 w 6884912"/>
              <a:gd name="connsiteY48" fmla="*/ 450623 h 1161397"/>
              <a:gd name="connsiteX49" fmla="*/ 2594349 w 6884912"/>
              <a:gd name="connsiteY49" fmla="*/ 443884 h 1161397"/>
              <a:gd name="connsiteX50" fmla="*/ 2754324 w 6884912"/>
              <a:gd name="connsiteY50" fmla="*/ 424766 h 1161397"/>
              <a:gd name="connsiteX51" fmla="*/ 2848470 w 6884912"/>
              <a:gd name="connsiteY51" fmla="*/ 405966 h 1161397"/>
              <a:gd name="connsiteX52" fmla="*/ 2881772 w 6884912"/>
              <a:gd name="connsiteY52" fmla="*/ 387260 h 1161397"/>
              <a:gd name="connsiteX53" fmla="*/ 2929932 w 6884912"/>
              <a:gd name="connsiteY53" fmla="*/ 368912 h 1161397"/>
              <a:gd name="connsiteX54" fmla="*/ 3013020 w 6884912"/>
              <a:gd name="connsiteY54" fmla="*/ 327578 h 1161397"/>
              <a:gd name="connsiteX55" fmla="*/ 3222191 w 6884912"/>
              <a:gd name="connsiteY55" fmla="*/ 307887 h 1161397"/>
              <a:gd name="connsiteX56" fmla="*/ 3227953 w 6884912"/>
              <a:gd name="connsiteY56" fmla="*/ 297650 h 1161397"/>
              <a:gd name="connsiteX57" fmla="*/ 3510042 w 6884912"/>
              <a:gd name="connsiteY57" fmla="*/ 311820 h 1161397"/>
              <a:gd name="connsiteX58" fmla="*/ 3626773 w 6884912"/>
              <a:gd name="connsiteY58" fmla="*/ 290452 h 1161397"/>
              <a:gd name="connsiteX59" fmla="*/ 3666217 w 6884912"/>
              <a:gd name="connsiteY59" fmla="*/ 273255 h 1161397"/>
              <a:gd name="connsiteX60" fmla="*/ 3732427 w 6884912"/>
              <a:gd name="connsiteY60" fmla="*/ 245039 h 1161397"/>
              <a:gd name="connsiteX61" fmla="*/ 3777022 w 6884912"/>
              <a:gd name="connsiteY61" fmla="*/ 200276 h 1161397"/>
              <a:gd name="connsiteX62" fmla="*/ 3791246 w 6884912"/>
              <a:gd name="connsiteY62" fmla="*/ 189996 h 1161397"/>
              <a:gd name="connsiteX63" fmla="*/ 3819864 w 6884912"/>
              <a:gd name="connsiteY63" fmla="*/ 194605 h 1161397"/>
              <a:gd name="connsiteX64" fmla="*/ 3830398 w 6884912"/>
              <a:gd name="connsiteY64" fmla="*/ 188383 h 1161397"/>
              <a:gd name="connsiteX65" fmla="*/ 3834360 w 6884912"/>
              <a:gd name="connsiteY65" fmla="*/ 188992 h 1161397"/>
              <a:gd name="connsiteX66" fmla="*/ 3843715 w 6884912"/>
              <a:gd name="connsiteY66" fmla="*/ 188752 h 1161397"/>
              <a:gd name="connsiteX67" fmla="*/ 3842609 w 6884912"/>
              <a:gd name="connsiteY67" fmla="*/ 197386 h 1161397"/>
              <a:gd name="connsiteX68" fmla="*/ 3853961 w 6884912"/>
              <a:gd name="connsiteY68" fmla="*/ 213380 h 1161397"/>
              <a:gd name="connsiteX69" fmla="*/ 3907640 w 6884912"/>
              <a:gd name="connsiteY69" fmla="*/ 207568 h 1161397"/>
              <a:gd name="connsiteX70" fmla="*/ 3910449 w 6884912"/>
              <a:gd name="connsiteY70" fmla="*/ 197808 h 1161397"/>
              <a:gd name="connsiteX71" fmla="*/ 3917197 w 6884912"/>
              <a:gd name="connsiteY71" fmla="*/ 196121 h 1161397"/>
              <a:gd name="connsiteX72" fmla="*/ 3922400 w 6884912"/>
              <a:gd name="connsiteY72" fmla="*/ 205056 h 1161397"/>
              <a:gd name="connsiteX73" fmla="*/ 4013061 w 6884912"/>
              <a:gd name="connsiteY73" fmla="*/ 224874 h 1161397"/>
              <a:gd name="connsiteX74" fmla="*/ 4220717 w 6884912"/>
              <a:gd name="connsiteY74" fmla="*/ 192946 h 1161397"/>
              <a:gd name="connsiteX75" fmla="*/ 4228802 w 6884912"/>
              <a:gd name="connsiteY75" fmla="*/ 201468 h 1161397"/>
              <a:gd name="connsiteX76" fmla="*/ 4289361 w 6884912"/>
              <a:gd name="connsiteY76" fmla="*/ 196642 h 1161397"/>
              <a:gd name="connsiteX77" fmla="*/ 4498913 w 6884912"/>
              <a:gd name="connsiteY77" fmla="*/ 118915 h 1161397"/>
              <a:gd name="connsiteX78" fmla="*/ 4617330 w 6884912"/>
              <a:gd name="connsiteY78" fmla="*/ 111163 h 1161397"/>
              <a:gd name="connsiteX79" fmla="*/ 4659778 w 6884912"/>
              <a:gd name="connsiteY79" fmla="*/ 118219 h 1161397"/>
              <a:gd name="connsiteX80" fmla="*/ 4730870 w 6884912"/>
              <a:gd name="connsiteY80" fmla="*/ 129432 h 1161397"/>
              <a:gd name="connsiteX81" fmla="*/ 4844073 w 6884912"/>
              <a:gd name="connsiteY81" fmla="*/ 161768 h 1161397"/>
              <a:gd name="connsiteX82" fmla="*/ 4856454 w 6884912"/>
              <a:gd name="connsiteY82" fmla="*/ 130488 h 1161397"/>
              <a:gd name="connsiteX83" fmla="*/ 4920038 w 6884912"/>
              <a:gd name="connsiteY83" fmla="*/ 140418 h 1161397"/>
              <a:gd name="connsiteX84" fmla="*/ 5016639 w 6884912"/>
              <a:gd name="connsiteY84" fmla="*/ 158905 h 1161397"/>
              <a:gd name="connsiteX85" fmla="*/ 5072009 w 6884912"/>
              <a:gd name="connsiteY85" fmla="*/ 161502 h 1161397"/>
              <a:gd name="connsiteX86" fmla="*/ 5223626 w 6884912"/>
              <a:gd name="connsiteY86" fmla="*/ 177356 h 1161397"/>
              <a:gd name="connsiteX87" fmla="*/ 5375773 w 6884912"/>
              <a:gd name="connsiteY87" fmla="*/ 199913 h 1161397"/>
              <a:gd name="connsiteX88" fmla="*/ 5467502 w 6884912"/>
              <a:gd name="connsiteY88" fmla="*/ 250963 h 1161397"/>
              <a:gd name="connsiteX89" fmla="*/ 5592395 w 6884912"/>
              <a:gd name="connsiteY89" fmla="*/ 265434 h 1161397"/>
              <a:gd name="connsiteX90" fmla="*/ 5613532 w 6884912"/>
              <a:gd name="connsiteY90" fmla="*/ 273379 h 1161397"/>
              <a:gd name="connsiteX91" fmla="*/ 5642173 w 6884912"/>
              <a:gd name="connsiteY91" fmla="*/ 266904 h 1161397"/>
              <a:gd name="connsiteX92" fmla="*/ 5756910 w 6884912"/>
              <a:gd name="connsiteY92" fmla="*/ 239211 h 1161397"/>
              <a:gd name="connsiteX93" fmla="*/ 5846667 w 6884912"/>
              <a:gd name="connsiteY93" fmla="*/ 201786 h 1161397"/>
              <a:gd name="connsiteX94" fmla="*/ 5960732 w 6884912"/>
              <a:gd name="connsiteY94" fmla="*/ 220708 h 1161397"/>
              <a:gd name="connsiteX95" fmla="*/ 6029542 w 6884912"/>
              <a:gd name="connsiteY95" fmla="*/ 210339 h 1161397"/>
              <a:gd name="connsiteX96" fmla="*/ 6141123 w 6884912"/>
              <a:gd name="connsiteY96" fmla="*/ 159923 h 1161397"/>
              <a:gd name="connsiteX97" fmla="*/ 6290640 w 6884912"/>
              <a:gd name="connsiteY97" fmla="*/ 167441 h 1161397"/>
              <a:gd name="connsiteX98" fmla="*/ 6322806 w 6884912"/>
              <a:gd name="connsiteY98" fmla="*/ 213293 h 1161397"/>
              <a:gd name="connsiteX99" fmla="*/ 6380420 w 6884912"/>
              <a:gd name="connsiteY99" fmla="*/ 173195 h 1161397"/>
              <a:gd name="connsiteX100" fmla="*/ 6507891 w 6884912"/>
              <a:gd name="connsiteY100" fmla="*/ 118474 h 1161397"/>
              <a:gd name="connsiteX101" fmla="*/ 6571807 w 6884912"/>
              <a:gd name="connsiteY101" fmla="*/ 98636 h 1161397"/>
              <a:gd name="connsiteX102" fmla="*/ 6671880 w 6884912"/>
              <a:gd name="connsiteY102" fmla="*/ 82931 h 1161397"/>
              <a:gd name="connsiteX103" fmla="*/ 6702266 w 6884912"/>
              <a:gd name="connsiteY103" fmla="*/ 75470 h 1161397"/>
              <a:gd name="connsiteX104" fmla="*/ 6845802 w 6884912"/>
              <a:gd name="connsiteY104" fmla="*/ 24496 h 1161397"/>
              <a:gd name="connsiteX105" fmla="*/ 6884912 w 6884912"/>
              <a:gd name="connsiteY105"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119094 w 6884912"/>
              <a:gd name="connsiteY5" fmla="*/ 1148463 h 1161397"/>
              <a:gd name="connsiteX6" fmla="*/ 213420 w 6884912"/>
              <a:gd name="connsiteY6" fmla="*/ 1056868 h 1161397"/>
              <a:gd name="connsiteX7" fmla="*/ 454970 w 6884912"/>
              <a:gd name="connsiteY7" fmla="*/ 1023343 h 1161397"/>
              <a:gd name="connsiteX8" fmla="*/ 601644 w 6884912"/>
              <a:gd name="connsiteY8" fmla="*/ 1003997 h 1161397"/>
              <a:gd name="connsiteX9" fmla="*/ 651408 w 6884912"/>
              <a:gd name="connsiteY9" fmla="*/ 984938 h 1161397"/>
              <a:gd name="connsiteX10" fmla="*/ 673197 w 6884912"/>
              <a:gd name="connsiteY10" fmla="*/ 1010060 h 1161397"/>
              <a:gd name="connsiteX11" fmla="*/ 723108 w 6884912"/>
              <a:gd name="connsiteY11" fmla="*/ 980081 h 1161397"/>
              <a:gd name="connsiteX12" fmla="*/ 797699 w 6884912"/>
              <a:gd name="connsiteY12" fmla="*/ 931362 h 1161397"/>
              <a:gd name="connsiteX13" fmla="*/ 843359 w 6884912"/>
              <a:gd name="connsiteY13" fmla="*/ 910894 h 1161397"/>
              <a:gd name="connsiteX14" fmla="*/ 965215 w 6884912"/>
              <a:gd name="connsiteY14" fmla="*/ 846701 h 1161397"/>
              <a:gd name="connsiteX15" fmla="*/ 1085080 w 6884912"/>
              <a:gd name="connsiteY15" fmla="*/ 776086 h 1161397"/>
              <a:gd name="connsiteX16" fmla="*/ 1131224 w 6884912"/>
              <a:gd name="connsiteY16" fmla="*/ 706160 h 1161397"/>
              <a:gd name="connsiteX17" fmla="*/ 1138051 w 6884912"/>
              <a:gd name="connsiteY17" fmla="*/ 702034 h 1161397"/>
              <a:gd name="connsiteX18" fmla="*/ 1158800 w 6884912"/>
              <a:gd name="connsiteY18" fmla="*/ 700004 h 1161397"/>
              <a:gd name="connsiteX19" fmla="*/ 1166947 w 6884912"/>
              <a:gd name="connsiteY19" fmla="*/ 700762 h 1161397"/>
              <a:gd name="connsiteX20" fmla="*/ 1178135 w 6884912"/>
              <a:gd name="connsiteY20" fmla="*/ 698631 h 1161397"/>
              <a:gd name="connsiteX21" fmla="*/ 1178301 w 6884912"/>
              <a:gd name="connsiteY21" fmla="*/ 698094 h 1161397"/>
              <a:gd name="connsiteX22" fmla="*/ 1188995 w 6884912"/>
              <a:gd name="connsiteY22" fmla="*/ 697048 h 1161397"/>
              <a:gd name="connsiteX23" fmla="*/ 1242716 w 6884912"/>
              <a:gd name="connsiteY23" fmla="*/ 698052 h 1161397"/>
              <a:gd name="connsiteX24" fmla="*/ 1299977 w 6884912"/>
              <a:gd name="connsiteY24" fmla="*/ 639196 h 1161397"/>
              <a:gd name="connsiteX25" fmla="*/ 1326190 w 6884912"/>
              <a:gd name="connsiteY25" fmla="*/ 625955 h 1161397"/>
              <a:gd name="connsiteX26" fmla="*/ 1339600 w 6884912"/>
              <a:gd name="connsiteY26" fmla="*/ 616295 h 1161397"/>
              <a:gd name="connsiteX27" fmla="*/ 1340054 w 6884912"/>
              <a:gd name="connsiteY27" fmla="*/ 614022 h 1161397"/>
              <a:gd name="connsiteX28" fmla="*/ 1391606 w 6884912"/>
              <a:gd name="connsiteY28" fmla="*/ 615229 h 1161397"/>
              <a:gd name="connsiteX29" fmla="*/ 1397565 w 6884912"/>
              <a:gd name="connsiteY29" fmla="*/ 611490 h 1161397"/>
              <a:gd name="connsiteX30" fmla="*/ 1432302 w 6884912"/>
              <a:gd name="connsiteY30" fmla="*/ 617267 h 1161397"/>
              <a:gd name="connsiteX31" fmla="*/ 1449644 w 6884912"/>
              <a:gd name="connsiteY31" fmla="*/ 617591 h 1161397"/>
              <a:gd name="connsiteX32" fmla="*/ 1455793 w 6884912"/>
              <a:gd name="connsiteY32" fmla="*/ 623174 h 1161397"/>
              <a:gd name="connsiteX33" fmla="*/ 1480758 w 6884912"/>
              <a:gd name="connsiteY33" fmla="*/ 620863 h 1161397"/>
              <a:gd name="connsiteX34" fmla="*/ 1483154 w 6884912"/>
              <a:gd name="connsiteY34" fmla="*/ 618527 h 1161397"/>
              <a:gd name="connsiteX35" fmla="*/ 1505495 w 6884912"/>
              <a:gd name="connsiteY35" fmla="*/ 624325 h 1161397"/>
              <a:gd name="connsiteX36" fmla="*/ 1526340 w 6884912"/>
              <a:gd name="connsiteY36" fmla="*/ 638496 h 1161397"/>
              <a:gd name="connsiteX37" fmla="*/ 1731986 w 6884912"/>
              <a:gd name="connsiteY37" fmla="*/ 589682 h 1161397"/>
              <a:gd name="connsiteX38" fmla="*/ 1927935 w 6884912"/>
              <a:gd name="connsiteY38" fmla="*/ 628540 h 1161397"/>
              <a:gd name="connsiteX39" fmla="*/ 2039075 w 6884912"/>
              <a:gd name="connsiteY39" fmla="*/ 599964 h 1161397"/>
              <a:gd name="connsiteX40" fmla="*/ 2066980 w 6884912"/>
              <a:gd name="connsiteY40" fmla="*/ 550413 h 1161397"/>
              <a:gd name="connsiteX41" fmla="*/ 2352236 w 6884912"/>
              <a:gd name="connsiteY41" fmla="*/ 519602 h 1161397"/>
              <a:gd name="connsiteX42" fmla="*/ 2420791 w 6884912"/>
              <a:gd name="connsiteY42" fmla="*/ 492826 h 1161397"/>
              <a:gd name="connsiteX43" fmla="*/ 2489932 w 6884912"/>
              <a:gd name="connsiteY43" fmla="*/ 507864 h 1161397"/>
              <a:gd name="connsiteX44" fmla="*/ 2512917 w 6884912"/>
              <a:gd name="connsiteY44" fmla="*/ 489127 h 1161397"/>
              <a:gd name="connsiteX45" fmla="*/ 2516783 w 6884912"/>
              <a:gd name="connsiteY45" fmla="*/ 485473 h 1161397"/>
              <a:gd name="connsiteX46" fmla="*/ 2534360 w 6884912"/>
              <a:gd name="connsiteY46" fmla="*/ 480064 h 1161397"/>
              <a:gd name="connsiteX47" fmla="*/ 2536691 w 6884912"/>
              <a:gd name="connsiteY47" fmla="*/ 467018 h 1161397"/>
              <a:gd name="connsiteX48" fmla="*/ 2561265 w 6884912"/>
              <a:gd name="connsiteY48" fmla="*/ 450623 h 1161397"/>
              <a:gd name="connsiteX49" fmla="*/ 2594349 w 6884912"/>
              <a:gd name="connsiteY49" fmla="*/ 443884 h 1161397"/>
              <a:gd name="connsiteX50" fmla="*/ 2754324 w 6884912"/>
              <a:gd name="connsiteY50" fmla="*/ 424766 h 1161397"/>
              <a:gd name="connsiteX51" fmla="*/ 2848470 w 6884912"/>
              <a:gd name="connsiteY51" fmla="*/ 405966 h 1161397"/>
              <a:gd name="connsiteX52" fmla="*/ 2881772 w 6884912"/>
              <a:gd name="connsiteY52" fmla="*/ 387260 h 1161397"/>
              <a:gd name="connsiteX53" fmla="*/ 2929932 w 6884912"/>
              <a:gd name="connsiteY53" fmla="*/ 368912 h 1161397"/>
              <a:gd name="connsiteX54" fmla="*/ 3013020 w 6884912"/>
              <a:gd name="connsiteY54" fmla="*/ 327578 h 1161397"/>
              <a:gd name="connsiteX55" fmla="*/ 3222191 w 6884912"/>
              <a:gd name="connsiteY55" fmla="*/ 307887 h 1161397"/>
              <a:gd name="connsiteX56" fmla="*/ 3227953 w 6884912"/>
              <a:gd name="connsiteY56" fmla="*/ 297650 h 1161397"/>
              <a:gd name="connsiteX57" fmla="*/ 3510042 w 6884912"/>
              <a:gd name="connsiteY57" fmla="*/ 311820 h 1161397"/>
              <a:gd name="connsiteX58" fmla="*/ 3626773 w 6884912"/>
              <a:gd name="connsiteY58" fmla="*/ 290452 h 1161397"/>
              <a:gd name="connsiteX59" fmla="*/ 3666217 w 6884912"/>
              <a:gd name="connsiteY59" fmla="*/ 273255 h 1161397"/>
              <a:gd name="connsiteX60" fmla="*/ 3732427 w 6884912"/>
              <a:gd name="connsiteY60" fmla="*/ 245039 h 1161397"/>
              <a:gd name="connsiteX61" fmla="*/ 3777022 w 6884912"/>
              <a:gd name="connsiteY61" fmla="*/ 200276 h 1161397"/>
              <a:gd name="connsiteX62" fmla="*/ 3791246 w 6884912"/>
              <a:gd name="connsiteY62" fmla="*/ 189996 h 1161397"/>
              <a:gd name="connsiteX63" fmla="*/ 3819864 w 6884912"/>
              <a:gd name="connsiteY63" fmla="*/ 194605 h 1161397"/>
              <a:gd name="connsiteX64" fmla="*/ 3830398 w 6884912"/>
              <a:gd name="connsiteY64" fmla="*/ 188383 h 1161397"/>
              <a:gd name="connsiteX65" fmla="*/ 3834360 w 6884912"/>
              <a:gd name="connsiteY65" fmla="*/ 188992 h 1161397"/>
              <a:gd name="connsiteX66" fmla="*/ 3843715 w 6884912"/>
              <a:gd name="connsiteY66" fmla="*/ 188752 h 1161397"/>
              <a:gd name="connsiteX67" fmla="*/ 3842609 w 6884912"/>
              <a:gd name="connsiteY67" fmla="*/ 197386 h 1161397"/>
              <a:gd name="connsiteX68" fmla="*/ 3853961 w 6884912"/>
              <a:gd name="connsiteY68" fmla="*/ 213380 h 1161397"/>
              <a:gd name="connsiteX69" fmla="*/ 3907640 w 6884912"/>
              <a:gd name="connsiteY69" fmla="*/ 207568 h 1161397"/>
              <a:gd name="connsiteX70" fmla="*/ 3910449 w 6884912"/>
              <a:gd name="connsiteY70" fmla="*/ 197808 h 1161397"/>
              <a:gd name="connsiteX71" fmla="*/ 3917197 w 6884912"/>
              <a:gd name="connsiteY71" fmla="*/ 196121 h 1161397"/>
              <a:gd name="connsiteX72" fmla="*/ 3922400 w 6884912"/>
              <a:gd name="connsiteY72" fmla="*/ 205056 h 1161397"/>
              <a:gd name="connsiteX73" fmla="*/ 4013061 w 6884912"/>
              <a:gd name="connsiteY73" fmla="*/ 224874 h 1161397"/>
              <a:gd name="connsiteX74" fmla="*/ 4220717 w 6884912"/>
              <a:gd name="connsiteY74" fmla="*/ 192946 h 1161397"/>
              <a:gd name="connsiteX75" fmla="*/ 4228802 w 6884912"/>
              <a:gd name="connsiteY75" fmla="*/ 201468 h 1161397"/>
              <a:gd name="connsiteX76" fmla="*/ 4289361 w 6884912"/>
              <a:gd name="connsiteY76" fmla="*/ 196642 h 1161397"/>
              <a:gd name="connsiteX77" fmla="*/ 4498913 w 6884912"/>
              <a:gd name="connsiteY77" fmla="*/ 118915 h 1161397"/>
              <a:gd name="connsiteX78" fmla="*/ 4617330 w 6884912"/>
              <a:gd name="connsiteY78" fmla="*/ 111163 h 1161397"/>
              <a:gd name="connsiteX79" fmla="*/ 4659778 w 6884912"/>
              <a:gd name="connsiteY79" fmla="*/ 118219 h 1161397"/>
              <a:gd name="connsiteX80" fmla="*/ 4730870 w 6884912"/>
              <a:gd name="connsiteY80" fmla="*/ 129432 h 1161397"/>
              <a:gd name="connsiteX81" fmla="*/ 4844073 w 6884912"/>
              <a:gd name="connsiteY81" fmla="*/ 161768 h 1161397"/>
              <a:gd name="connsiteX82" fmla="*/ 4856454 w 6884912"/>
              <a:gd name="connsiteY82" fmla="*/ 130488 h 1161397"/>
              <a:gd name="connsiteX83" fmla="*/ 4920038 w 6884912"/>
              <a:gd name="connsiteY83" fmla="*/ 140418 h 1161397"/>
              <a:gd name="connsiteX84" fmla="*/ 5016639 w 6884912"/>
              <a:gd name="connsiteY84" fmla="*/ 158905 h 1161397"/>
              <a:gd name="connsiteX85" fmla="*/ 5072009 w 6884912"/>
              <a:gd name="connsiteY85" fmla="*/ 161502 h 1161397"/>
              <a:gd name="connsiteX86" fmla="*/ 5223626 w 6884912"/>
              <a:gd name="connsiteY86" fmla="*/ 177356 h 1161397"/>
              <a:gd name="connsiteX87" fmla="*/ 5375773 w 6884912"/>
              <a:gd name="connsiteY87" fmla="*/ 199913 h 1161397"/>
              <a:gd name="connsiteX88" fmla="*/ 5467502 w 6884912"/>
              <a:gd name="connsiteY88" fmla="*/ 250963 h 1161397"/>
              <a:gd name="connsiteX89" fmla="*/ 5592395 w 6884912"/>
              <a:gd name="connsiteY89" fmla="*/ 265434 h 1161397"/>
              <a:gd name="connsiteX90" fmla="*/ 5613532 w 6884912"/>
              <a:gd name="connsiteY90" fmla="*/ 273379 h 1161397"/>
              <a:gd name="connsiteX91" fmla="*/ 5642173 w 6884912"/>
              <a:gd name="connsiteY91" fmla="*/ 266904 h 1161397"/>
              <a:gd name="connsiteX92" fmla="*/ 5756910 w 6884912"/>
              <a:gd name="connsiteY92" fmla="*/ 239211 h 1161397"/>
              <a:gd name="connsiteX93" fmla="*/ 5846667 w 6884912"/>
              <a:gd name="connsiteY93" fmla="*/ 201786 h 1161397"/>
              <a:gd name="connsiteX94" fmla="*/ 5960732 w 6884912"/>
              <a:gd name="connsiteY94" fmla="*/ 220708 h 1161397"/>
              <a:gd name="connsiteX95" fmla="*/ 6029542 w 6884912"/>
              <a:gd name="connsiteY95" fmla="*/ 210339 h 1161397"/>
              <a:gd name="connsiteX96" fmla="*/ 6141123 w 6884912"/>
              <a:gd name="connsiteY96" fmla="*/ 159923 h 1161397"/>
              <a:gd name="connsiteX97" fmla="*/ 6290640 w 6884912"/>
              <a:gd name="connsiteY97" fmla="*/ 167441 h 1161397"/>
              <a:gd name="connsiteX98" fmla="*/ 6322806 w 6884912"/>
              <a:gd name="connsiteY98" fmla="*/ 213293 h 1161397"/>
              <a:gd name="connsiteX99" fmla="*/ 6380420 w 6884912"/>
              <a:gd name="connsiteY99" fmla="*/ 173195 h 1161397"/>
              <a:gd name="connsiteX100" fmla="*/ 6507891 w 6884912"/>
              <a:gd name="connsiteY100" fmla="*/ 118474 h 1161397"/>
              <a:gd name="connsiteX101" fmla="*/ 6571807 w 6884912"/>
              <a:gd name="connsiteY101" fmla="*/ 98636 h 1161397"/>
              <a:gd name="connsiteX102" fmla="*/ 6671880 w 6884912"/>
              <a:gd name="connsiteY102" fmla="*/ 82931 h 1161397"/>
              <a:gd name="connsiteX103" fmla="*/ 6702266 w 6884912"/>
              <a:gd name="connsiteY103" fmla="*/ 75470 h 1161397"/>
              <a:gd name="connsiteX104" fmla="*/ 6845802 w 6884912"/>
              <a:gd name="connsiteY104" fmla="*/ 24496 h 1161397"/>
              <a:gd name="connsiteX105" fmla="*/ 6884912 w 6884912"/>
              <a:gd name="connsiteY105"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59043 h 1161397"/>
              <a:gd name="connsiteX5" fmla="*/ 213420 w 6884912"/>
              <a:gd name="connsiteY5" fmla="*/ 1056868 h 1161397"/>
              <a:gd name="connsiteX6" fmla="*/ 454970 w 6884912"/>
              <a:gd name="connsiteY6" fmla="*/ 1023343 h 1161397"/>
              <a:gd name="connsiteX7" fmla="*/ 601644 w 6884912"/>
              <a:gd name="connsiteY7" fmla="*/ 1003997 h 1161397"/>
              <a:gd name="connsiteX8" fmla="*/ 651408 w 6884912"/>
              <a:gd name="connsiteY8" fmla="*/ 984938 h 1161397"/>
              <a:gd name="connsiteX9" fmla="*/ 673197 w 6884912"/>
              <a:gd name="connsiteY9" fmla="*/ 1010060 h 1161397"/>
              <a:gd name="connsiteX10" fmla="*/ 723108 w 6884912"/>
              <a:gd name="connsiteY10" fmla="*/ 980081 h 1161397"/>
              <a:gd name="connsiteX11" fmla="*/ 797699 w 6884912"/>
              <a:gd name="connsiteY11" fmla="*/ 931362 h 1161397"/>
              <a:gd name="connsiteX12" fmla="*/ 843359 w 6884912"/>
              <a:gd name="connsiteY12" fmla="*/ 910894 h 1161397"/>
              <a:gd name="connsiteX13" fmla="*/ 965215 w 6884912"/>
              <a:gd name="connsiteY13" fmla="*/ 846701 h 1161397"/>
              <a:gd name="connsiteX14" fmla="*/ 1085080 w 6884912"/>
              <a:gd name="connsiteY14" fmla="*/ 776086 h 1161397"/>
              <a:gd name="connsiteX15" fmla="*/ 1131224 w 6884912"/>
              <a:gd name="connsiteY15" fmla="*/ 706160 h 1161397"/>
              <a:gd name="connsiteX16" fmla="*/ 1138051 w 6884912"/>
              <a:gd name="connsiteY16" fmla="*/ 702034 h 1161397"/>
              <a:gd name="connsiteX17" fmla="*/ 1158800 w 6884912"/>
              <a:gd name="connsiteY17" fmla="*/ 700004 h 1161397"/>
              <a:gd name="connsiteX18" fmla="*/ 1166947 w 6884912"/>
              <a:gd name="connsiteY18" fmla="*/ 700762 h 1161397"/>
              <a:gd name="connsiteX19" fmla="*/ 1178135 w 6884912"/>
              <a:gd name="connsiteY19" fmla="*/ 698631 h 1161397"/>
              <a:gd name="connsiteX20" fmla="*/ 1178301 w 6884912"/>
              <a:gd name="connsiteY20" fmla="*/ 698094 h 1161397"/>
              <a:gd name="connsiteX21" fmla="*/ 1188995 w 6884912"/>
              <a:gd name="connsiteY21" fmla="*/ 697048 h 1161397"/>
              <a:gd name="connsiteX22" fmla="*/ 1242716 w 6884912"/>
              <a:gd name="connsiteY22" fmla="*/ 698052 h 1161397"/>
              <a:gd name="connsiteX23" fmla="*/ 1299977 w 6884912"/>
              <a:gd name="connsiteY23" fmla="*/ 639196 h 1161397"/>
              <a:gd name="connsiteX24" fmla="*/ 1326190 w 6884912"/>
              <a:gd name="connsiteY24" fmla="*/ 625955 h 1161397"/>
              <a:gd name="connsiteX25" fmla="*/ 1339600 w 6884912"/>
              <a:gd name="connsiteY25" fmla="*/ 616295 h 1161397"/>
              <a:gd name="connsiteX26" fmla="*/ 1340054 w 6884912"/>
              <a:gd name="connsiteY26" fmla="*/ 614022 h 1161397"/>
              <a:gd name="connsiteX27" fmla="*/ 1391606 w 6884912"/>
              <a:gd name="connsiteY27" fmla="*/ 615229 h 1161397"/>
              <a:gd name="connsiteX28" fmla="*/ 1397565 w 6884912"/>
              <a:gd name="connsiteY28" fmla="*/ 611490 h 1161397"/>
              <a:gd name="connsiteX29" fmla="*/ 1432302 w 6884912"/>
              <a:gd name="connsiteY29" fmla="*/ 617267 h 1161397"/>
              <a:gd name="connsiteX30" fmla="*/ 1449644 w 6884912"/>
              <a:gd name="connsiteY30" fmla="*/ 617591 h 1161397"/>
              <a:gd name="connsiteX31" fmla="*/ 1455793 w 6884912"/>
              <a:gd name="connsiteY31" fmla="*/ 623174 h 1161397"/>
              <a:gd name="connsiteX32" fmla="*/ 1480758 w 6884912"/>
              <a:gd name="connsiteY32" fmla="*/ 620863 h 1161397"/>
              <a:gd name="connsiteX33" fmla="*/ 1483154 w 6884912"/>
              <a:gd name="connsiteY33" fmla="*/ 618527 h 1161397"/>
              <a:gd name="connsiteX34" fmla="*/ 1505495 w 6884912"/>
              <a:gd name="connsiteY34" fmla="*/ 624325 h 1161397"/>
              <a:gd name="connsiteX35" fmla="*/ 1526340 w 6884912"/>
              <a:gd name="connsiteY35" fmla="*/ 638496 h 1161397"/>
              <a:gd name="connsiteX36" fmla="*/ 1731986 w 6884912"/>
              <a:gd name="connsiteY36" fmla="*/ 589682 h 1161397"/>
              <a:gd name="connsiteX37" fmla="*/ 1927935 w 6884912"/>
              <a:gd name="connsiteY37" fmla="*/ 628540 h 1161397"/>
              <a:gd name="connsiteX38" fmla="*/ 2039075 w 6884912"/>
              <a:gd name="connsiteY38" fmla="*/ 599964 h 1161397"/>
              <a:gd name="connsiteX39" fmla="*/ 2066980 w 6884912"/>
              <a:gd name="connsiteY39" fmla="*/ 550413 h 1161397"/>
              <a:gd name="connsiteX40" fmla="*/ 2352236 w 6884912"/>
              <a:gd name="connsiteY40" fmla="*/ 519602 h 1161397"/>
              <a:gd name="connsiteX41" fmla="*/ 2420791 w 6884912"/>
              <a:gd name="connsiteY41" fmla="*/ 492826 h 1161397"/>
              <a:gd name="connsiteX42" fmla="*/ 2489932 w 6884912"/>
              <a:gd name="connsiteY42" fmla="*/ 507864 h 1161397"/>
              <a:gd name="connsiteX43" fmla="*/ 2512917 w 6884912"/>
              <a:gd name="connsiteY43" fmla="*/ 489127 h 1161397"/>
              <a:gd name="connsiteX44" fmla="*/ 2516783 w 6884912"/>
              <a:gd name="connsiteY44" fmla="*/ 485473 h 1161397"/>
              <a:gd name="connsiteX45" fmla="*/ 2534360 w 6884912"/>
              <a:gd name="connsiteY45" fmla="*/ 480064 h 1161397"/>
              <a:gd name="connsiteX46" fmla="*/ 2536691 w 6884912"/>
              <a:gd name="connsiteY46" fmla="*/ 467018 h 1161397"/>
              <a:gd name="connsiteX47" fmla="*/ 2561265 w 6884912"/>
              <a:gd name="connsiteY47" fmla="*/ 450623 h 1161397"/>
              <a:gd name="connsiteX48" fmla="*/ 2594349 w 6884912"/>
              <a:gd name="connsiteY48" fmla="*/ 443884 h 1161397"/>
              <a:gd name="connsiteX49" fmla="*/ 2754324 w 6884912"/>
              <a:gd name="connsiteY49" fmla="*/ 424766 h 1161397"/>
              <a:gd name="connsiteX50" fmla="*/ 2848470 w 6884912"/>
              <a:gd name="connsiteY50" fmla="*/ 405966 h 1161397"/>
              <a:gd name="connsiteX51" fmla="*/ 2881772 w 6884912"/>
              <a:gd name="connsiteY51" fmla="*/ 387260 h 1161397"/>
              <a:gd name="connsiteX52" fmla="*/ 2929932 w 6884912"/>
              <a:gd name="connsiteY52" fmla="*/ 368912 h 1161397"/>
              <a:gd name="connsiteX53" fmla="*/ 3013020 w 6884912"/>
              <a:gd name="connsiteY53" fmla="*/ 327578 h 1161397"/>
              <a:gd name="connsiteX54" fmla="*/ 3222191 w 6884912"/>
              <a:gd name="connsiteY54" fmla="*/ 307887 h 1161397"/>
              <a:gd name="connsiteX55" fmla="*/ 3227953 w 6884912"/>
              <a:gd name="connsiteY55" fmla="*/ 297650 h 1161397"/>
              <a:gd name="connsiteX56" fmla="*/ 3510042 w 6884912"/>
              <a:gd name="connsiteY56" fmla="*/ 311820 h 1161397"/>
              <a:gd name="connsiteX57" fmla="*/ 3626773 w 6884912"/>
              <a:gd name="connsiteY57" fmla="*/ 290452 h 1161397"/>
              <a:gd name="connsiteX58" fmla="*/ 3666217 w 6884912"/>
              <a:gd name="connsiteY58" fmla="*/ 273255 h 1161397"/>
              <a:gd name="connsiteX59" fmla="*/ 3732427 w 6884912"/>
              <a:gd name="connsiteY59" fmla="*/ 245039 h 1161397"/>
              <a:gd name="connsiteX60" fmla="*/ 3777022 w 6884912"/>
              <a:gd name="connsiteY60" fmla="*/ 200276 h 1161397"/>
              <a:gd name="connsiteX61" fmla="*/ 3791246 w 6884912"/>
              <a:gd name="connsiteY61" fmla="*/ 189996 h 1161397"/>
              <a:gd name="connsiteX62" fmla="*/ 3819864 w 6884912"/>
              <a:gd name="connsiteY62" fmla="*/ 194605 h 1161397"/>
              <a:gd name="connsiteX63" fmla="*/ 3830398 w 6884912"/>
              <a:gd name="connsiteY63" fmla="*/ 188383 h 1161397"/>
              <a:gd name="connsiteX64" fmla="*/ 3834360 w 6884912"/>
              <a:gd name="connsiteY64" fmla="*/ 188992 h 1161397"/>
              <a:gd name="connsiteX65" fmla="*/ 3843715 w 6884912"/>
              <a:gd name="connsiteY65" fmla="*/ 188752 h 1161397"/>
              <a:gd name="connsiteX66" fmla="*/ 3842609 w 6884912"/>
              <a:gd name="connsiteY66" fmla="*/ 197386 h 1161397"/>
              <a:gd name="connsiteX67" fmla="*/ 3853961 w 6884912"/>
              <a:gd name="connsiteY67" fmla="*/ 213380 h 1161397"/>
              <a:gd name="connsiteX68" fmla="*/ 3907640 w 6884912"/>
              <a:gd name="connsiteY68" fmla="*/ 207568 h 1161397"/>
              <a:gd name="connsiteX69" fmla="*/ 3910449 w 6884912"/>
              <a:gd name="connsiteY69" fmla="*/ 197808 h 1161397"/>
              <a:gd name="connsiteX70" fmla="*/ 3917197 w 6884912"/>
              <a:gd name="connsiteY70" fmla="*/ 196121 h 1161397"/>
              <a:gd name="connsiteX71" fmla="*/ 3922400 w 6884912"/>
              <a:gd name="connsiteY71" fmla="*/ 205056 h 1161397"/>
              <a:gd name="connsiteX72" fmla="*/ 4013061 w 6884912"/>
              <a:gd name="connsiteY72" fmla="*/ 224874 h 1161397"/>
              <a:gd name="connsiteX73" fmla="*/ 4220717 w 6884912"/>
              <a:gd name="connsiteY73" fmla="*/ 192946 h 1161397"/>
              <a:gd name="connsiteX74" fmla="*/ 4228802 w 6884912"/>
              <a:gd name="connsiteY74" fmla="*/ 201468 h 1161397"/>
              <a:gd name="connsiteX75" fmla="*/ 4289361 w 6884912"/>
              <a:gd name="connsiteY75" fmla="*/ 196642 h 1161397"/>
              <a:gd name="connsiteX76" fmla="*/ 4498913 w 6884912"/>
              <a:gd name="connsiteY76" fmla="*/ 118915 h 1161397"/>
              <a:gd name="connsiteX77" fmla="*/ 4617330 w 6884912"/>
              <a:gd name="connsiteY77" fmla="*/ 111163 h 1161397"/>
              <a:gd name="connsiteX78" fmla="*/ 4659778 w 6884912"/>
              <a:gd name="connsiteY78" fmla="*/ 118219 h 1161397"/>
              <a:gd name="connsiteX79" fmla="*/ 4730870 w 6884912"/>
              <a:gd name="connsiteY79" fmla="*/ 129432 h 1161397"/>
              <a:gd name="connsiteX80" fmla="*/ 4844073 w 6884912"/>
              <a:gd name="connsiteY80" fmla="*/ 161768 h 1161397"/>
              <a:gd name="connsiteX81" fmla="*/ 4856454 w 6884912"/>
              <a:gd name="connsiteY81" fmla="*/ 130488 h 1161397"/>
              <a:gd name="connsiteX82" fmla="*/ 4920038 w 6884912"/>
              <a:gd name="connsiteY82" fmla="*/ 140418 h 1161397"/>
              <a:gd name="connsiteX83" fmla="*/ 5016639 w 6884912"/>
              <a:gd name="connsiteY83" fmla="*/ 158905 h 1161397"/>
              <a:gd name="connsiteX84" fmla="*/ 5072009 w 6884912"/>
              <a:gd name="connsiteY84" fmla="*/ 161502 h 1161397"/>
              <a:gd name="connsiteX85" fmla="*/ 5223626 w 6884912"/>
              <a:gd name="connsiteY85" fmla="*/ 177356 h 1161397"/>
              <a:gd name="connsiteX86" fmla="*/ 5375773 w 6884912"/>
              <a:gd name="connsiteY86" fmla="*/ 199913 h 1161397"/>
              <a:gd name="connsiteX87" fmla="*/ 5467502 w 6884912"/>
              <a:gd name="connsiteY87" fmla="*/ 250963 h 1161397"/>
              <a:gd name="connsiteX88" fmla="*/ 5592395 w 6884912"/>
              <a:gd name="connsiteY88" fmla="*/ 265434 h 1161397"/>
              <a:gd name="connsiteX89" fmla="*/ 5613532 w 6884912"/>
              <a:gd name="connsiteY89" fmla="*/ 273379 h 1161397"/>
              <a:gd name="connsiteX90" fmla="*/ 5642173 w 6884912"/>
              <a:gd name="connsiteY90" fmla="*/ 266904 h 1161397"/>
              <a:gd name="connsiteX91" fmla="*/ 5756910 w 6884912"/>
              <a:gd name="connsiteY91" fmla="*/ 239211 h 1161397"/>
              <a:gd name="connsiteX92" fmla="*/ 5846667 w 6884912"/>
              <a:gd name="connsiteY92" fmla="*/ 201786 h 1161397"/>
              <a:gd name="connsiteX93" fmla="*/ 5960732 w 6884912"/>
              <a:gd name="connsiteY93" fmla="*/ 220708 h 1161397"/>
              <a:gd name="connsiteX94" fmla="*/ 6029542 w 6884912"/>
              <a:gd name="connsiteY94" fmla="*/ 210339 h 1161397"/>
              <a:gd name="connsiteX95" fmla="*/ 6141123 w 6884912"/>
              <a:gd name="connsiteY95" fmla="*/ 159923 h 1161397"/>
              <a:gd name="connsiteX96" fmla="*/ 6290640 w 6884912"/>
              <a:gd name="connsiteY96" fmla="*/ 167441 h 1161397"/>
              <a:gd name="connsiteX97" fmla="*/ 6322806 w 6884912"/>
              <a:gd name="connsiteY97" fmla="*/ 213293 h 1161397"/>
              <a:gd name="connsiteX98" fmla="*/ 6380420 w 6884912"/>
              <a:gd name="connsiteY98" fmla="*/ 173195 h 1161397"/>
              <a:gd name="connsiteX99" fmla="*/ 6507891 w 6884912"/>
              <a:gd name="connsiteY99" fmla="*/ 118474 h 1161397"/>
              <a:gd name="connsiteX100" fmla="*/ 6571807 w 6884912"/>
              <a:gd name="connsiteY100" fmla="*/ 98636 h 1161397"/>
              <a:gd name="connsiteX101" fmla="*/ 6671880 w 6884912"/>
              <a:gd name="connsiteY101" fmla="*/ 82931 h 1161397"/>
              <a:gd name="connsiteX102" fmla="*/ 6702266 w 6884912"/>
              <a:gd name="connsiteY102" fmla="*/ 75470 h 1161397"/>
              <a:gd name="connsiteX103" fmla="*/ 6845802 w 6884912"/>
              <a:gd name="connsiteY103" fmla="*/ 24496 h 1161397"/>
              <a:gd name="connsiteX104" fmla="*/ 6884912 w 6884912"/>
              <a:gd name="connsiteY104"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601644 w 6884912"/>
              <a:gd name="connsiteY7" fmla="*/ 1003997 h 1161397"/>
              <a:gd name="connsiteX8" fmla="*/ 651408 w 6884912"/>
              <a:gd name="connsiteY8" fmla="*/ 984938 h 1161397"/>
              <a:gd name="connsiteX9" fmla="*/ 673197 w 6884912"/>
              <a:gd name="connsiteY9" fmla="*/ 1010060 h 1161397"/>
              <a:gd name="connsiteX10" fmla="*/ 723108 w 6884912"/>
              <a:gd name="connsiteY10" fmla="*/ 980081 h 1161397"/>
              <a:gd name="connsiteX11" fmla="*/ 797699 w 6884912"/>
              <a:gd name="connsiteY11" fmla="*/ 931362 h 1161397"/>
              <a:gd name="connsiteX12" fmla="*/ 843359 w 6884912"/>
              <a:gd name="connsiteY12" fmla="*/ 910894 h 1161397"/>
              <a:gd name="connsiteX13" fmla="*/ 965215 w 6884912"/>
              <a:gd name="connsiteY13" fmla="*/ 846701 h 1161397"/>
              <a:gd name="connsiteX14" fmla="*/ 1085080 w 6884912"/>
              <a:gd name="connsiteY14" fmla="*/ 776086 h 1161397"/>
              <a:gd name="connsiteX15" fmla="*/ 1131224 w 6884912"/>
              <a:gd name="connsiteY15" fmla="*/ 706160 h 1161397"/>
              <a:gd name="connsiteX16" fmla="*/ 1138051 w 6884912"/>
              <a:gd name="connsiteY16" fmla="*/ 702034 h 1161397"/>
              <a:gd name="connsiteX17" fmla="*/ 1158800 w 6884912"/>
              <a:gd name="connsiteY17" fmla="*/ 700004 h 1161397"/>
              <a:gd name="connsiteX18" fmla="*/ 1166947 w 6884912"/>
              <a:gd name="connsiteY18" fmla="*/ 700762 h 1161397"/>
              <a:gd name="connsiteX19" fmla="*/ 1178135 w 6884912"/>
              <a:gd name="connsiteY19" fmla="*/ 698631 h 1161397"/>
              <a:gd name="connsiteX20" fmla="*/ 1178301 w 6884912"/>
              <a:gd name="connsiteY20" fmla="*/ 698094 h 1161397"/>
              <a:gd name="connsiteX21" fmla="*/ 1188995 w 6884912"/>
              <a:gd name="connsiteY21" fmla="*/ 697048 h 1161397"/>
              <a:gd name="connsiteX22" fmla="*/ 1242716 w 6884912"/>
              <a:gd name="connsiteY22" fmla="*/ 698052 h 1161397"/>
              <a:gd name="connsiteX23" fmla="*/ 1299977 w 6884912"/>
              <a:gd name="connsiteY23" fmla="*/ 639196 h 1161397"/>
              <a:gd name="connsiteX24" fmla="*/ 1326190 w 6884912"/>
              <a:gd name="connsiteY24" fmla="*/ 625955 h 1161397"/>
              <a:gd name="connsiteX25" fmla="*/ 1339600 w 6884912"/>
              <a:gd name="connsiteY25" fmla="*/ 616295 h 1161397"/>
              <a:gd name="connsiteX26" fmla="*/ 1340054 w 6884912"/>
              <a:gd name="connsiteY26" fmla="*/ 614022 h 1161397"/>
              <a:gd name="connsiteX27" fmla="*/ 1391606 w 6884912"/>
              <a:gd name="connsiteY27" fmla="*/ 615229 h 1161397"/>
              <a:gd name="connsiteX28" fmla="*/ 1397565 w 6884912"/>
              <a:gd name="connsiteY28" fmla="*/ 611490 h 1161397"/>
              <a:gd name="connsiteX29" fmla="*/ 1432302 w 6884912"/>
              <a:gd name="connsiteY29" fmla="*/ 617267 h 1161397"/>
              <a:gd name="connsiteX30" fmla="*/ 1449644 w 6884912"/>
              <a:gd name="connsiteY30" fmla="*/ 617591 h 1161397"/>
              <a:gd name="connsiteX31" fmla="*/ 1455793 w 6884912"/>
              <a:gd name="connsiteY31" fmla="*/ 623174 h 1161397"/>
              <a:gd name="connsiteX32" fmla="*/ 1480758 w 6884912"/>
              <a:gd name="connsiteY32" fmla="*/ 620863 h 1161397"/>
              <a:gd name="connsiteX33" fmla="*/ 1483154 w 6884912"/>
              <a:gd name="connsiteY33" fmla="*/ 618527 h 1161397"/>
              <a:gd name="connsiteX34" fmla="*/ 1505495 w 6884912"/>
              <a:gd name="connsiteY34" fmla="*/ 624325 h 1161397"/>
              <a:gd name="connsiteX35" fmla="*/ 1526340 w 6884912"/>
              <a:gd name="connsiteY35" fmla="*/ 638496 h 1161397"/>
              <a:gd name="connsiteX36" fmla="*/ 1731986 w 6884912"/>
              <a:gd name="connsiteY36" fmla="*/ 589682 h 1161397"/>
              <a:gd name="connsiteX37" fmla="*/ 1927935 w 6884912"/>
              <a:gd name="connsiteY37" fmla="*/ 628540 h 1161397"/>
              <a:gd name="connsiteX38" fmla="*/ 2039075 w 6884912"/>
              <a:gd name="connsiteY38" fmla="*/ 599964 h 1161397"/>
              <a:gd name="connsiteX39" fmla="*/ 2066980 w 6884912"/>
              <a:gd name="connsiteY39" fmla="*/ 550413 h 1161397"/>
              <a:gd name="connsiteX40" fmla="*/ 2352236 w 6884912"/>
              <a:gd name="connsiteY40" fmla="*/ 519602 h 1161397"/>
              <a:gd name="connsiteX41" fmla="*/ 2420791 w 6884912"/>
              <a:gd name="connsiteY41" fmla="*/ 492826 h 1161397"/>
              <a:gd name="connsiteX42" fmla="*/ 2489932 w 6884912"/>
              <a:gd name="connsiteY42" fmla="*/ 507864 h 1161397"/>
              <a:gd name="connsiteX43" fmla="*/ 2512917 w 6884912"/>
              <a:gd name="connsiteY43" fmla="*/ 489127 h 1161397"/>
              <a:gd name="connsiteX44" fmla="*/ 2516783 w 6884912"/>
              <a:gd name="connsiteY44" fmla="*/ 485473 h 1161397"/>
              <a:gd name="connsiteX45" fmla="*/ 2534360 w 6884912"/>
              <a:gd name="connsiteY45" fmla="*/ 480064 h 1161397"/>
              <a:gd name="connsiteX46" fmla="*/ 2536691 w 6884912"/>
              <a:gd name="connsiteY46" fmla="*/ 467018 h 1161397"/>
              <a:gd name="connsiteX47" fmla="*/ 2561265 w 6884912"/>
              <a:gd name="connsiteY47" fmla="*/ 450623 h 1161397"/>
              <a:gd name="connsiteX48" fmla="*/ 2594349 w 6884912"/>
              <a:gd name="connsiteY48" fmla="*/ 443884 h 1161397"/>
              <a:gd name="connsiteX49" fmla="*/ 2754324 w 6884912"/>
              <a:gd name="connsiteY49" fmla="*/ 424766 h 1161397"/>
              <a:gd name="connsiteX50" fmla="*/ 2848470 w 6884912"/>
              <a:gd name="connsiteY50" fmla="*/ 405966 h 1161397"/>
              <a:gd name="connsiteX51" fmla="*/ 2881772 w 6884912"/>
              <a:gd name="connsiteY51" fmla="*/ 387260 h 1161397"/>
              <a:gd name="connsiteX52" fmla="*/ 2929932 w 6884912"/>
              <a:gd name="connsiteY52" fmla="*/ 368912 h 1161397"/>
              <a:gd name="connsiteX53" fmla="*/ 3013020 w 6884912"/>
              <a:gd name="connsiteY53" fmla="*/ 327578 h 1161397"/>
              <a:gd name="connsiteX54" fmla="*/ 3222191 w 6884912"/>
              <a:gd name="connsiteY54" fmla="*/ 307887 h 1161397"/>
              <a:gd name="connsiteX55" fmla="*/ 3227953 w 6884912"/>
              <a:gd name="connsiteY55" fmla="*/ 297650 h 1161397"/>
              <a:gd name="connsiteX56" fmla="*/ 3510042 w 6884912"/>
              <a:gd name="connsiteY56" fmla="*/ 311820 h 1161397"/>
              <a:gd name="connsiteX57" fmla="*/ 3626773 w 6884912"/>
              <a:gd name="connsiteY57" fmla="*/ 290452 h 1161397"/>
              <a:gd name="connsiteX58" fmla="*/ 3666217 w 6884912"/>
              <a:gd name="connsiteY58" fmla="*/ 273255 h 1161397"/>
              <a:gd name="connsiteX59" fmla="*/ 3732427 w 6884912"/>
              <a:gd name="connsiteY59" fmla="*/ 245039 h 1161397"/>
              <a:gd name="connsiteX60" fmla="*/ 3777022 w 6884912"/>
              <a:gd name="connsiteY60" fmla="*/ 200276 h 1161397"/>
              <a:gd name="connsiteX61" fmla="*/ 3791246 w 6884912"/>
              <a:gd name="connsiteY61" fmla="*/ 189996 h 1161397"/>
              <a:gd name="connsiteX62" fmla="*/ 3819864 w 6884912"/>
              <a:gd name="connsiteY62" fmla="*/ 194605 h 1161397"/>
              <a:gd name="connsiteX63" fmla="*/ 3830398 w 6884912"/>
              <a:gd name="connsiteY63" fmla="*/ 188383 h 1161397"/>
              <a:gd name="connsiteX64" fmla="*/ 3834360 w 6884912"/>
              <a:gd name="connsiteY64" fmla="*/ 188992 h 1161397"/>
              <a:gd name="connsiteX65" fmla="*/ 3843715 w 6884912"/>
              <a:gd name="connsiteY65" fmla="*/ 188752 h 1161397"/>
              <a:gd name="connsiteX66" fmla="*/ 3842609 w 6884912"/>
              <a:gd name="connsiteY66" fmla="*/ 197386 h 1161397"/>
              <a:gd name="connsiteX67" fmla="*/ 3853961 w 6884912"/>
              <a:gd name="connsiteY67" fmla="*/ 213380 h 1161397"/>
              <a:gd name="connsiteX68" fmla="*/ 3907640 w 6884912"/>
              <a:gd name="connsiteY68" fmla="*/ 207568 h 1161397"/>
              <a:gd name="connsiteX69" fmla="*/ 3910449 w 6884912"/>
              <a:gd name="connsiteY69" fmla="*/ 197808 h 1161397"/>
              <a:gd name="connsiteX70" fmla="*/ 3917197 w 6884912"/>
              <a:gd name="connsiteY70" fmla="*/ 196121 h 1161397"/>
              <a:gd name="connsiteX71" fmla="*/ 3922400 w 6884912"/>
              <a:gd name="connsiteY71" fmla="*/ 205056 h 1161397"/>
              <a:gd name="connsiteX72" fmla="*/ 4013061 w 6884912"/>
              <a:gd name="connsiteY72" fmla="*/ 224874 h 1161397"/>
              <a:gd name="connsiteX73" fmla="*/ 4220717 w 6884912"/>
              <a:gd name="connsiteY73" fmla="*/ 192946 h 1161397"/>
              <a:gd name="connsiteX74" fmla="*/ 4228802 w 6884912"/>
              <a:gd name="connsiteY74" fmla="*/ 201468 h 1161397"/>
              <a:gd name="connsiteX75" fmla="*/ 4289361 w 6884912"/>
              <a:gd name="connsiteY75" fmla="*/ 196642 h 1161397"/>
              <a:gd name="connsiteX76" fmla="*/ 4498913 w 6884912"/>
              <a:gd name="connsiteY76" fmla="*/ 118915 h 1161397"/>
              <a:gd name="connsiteX77" fmla="*/ 4617330 w 6884912"/>
              <a:gd name="connsiteY77" fmla="*/ 111163 h 1161397"/>
              <a:gd name="connsiteX78" fmla="*/ 4659778 w 6884912"/>
              <a:gd name="connsiteY78" fmla="*/ 118219 h 1161397"/>
              <a:gd name="connsiteX79" fmla="*/ 4730870 w 6884912"/>
              <a:gd name="connsiteY79" fmla="*/ 129432 h 1161397"/>
              <a:gd name="connsiteX80" fmla="*/ 4844073 w 6884912"/>
              <a:gd name="connsiteY80" fmla="*/ 161768 h 1161397"/>
              <a:gd name="connsiteX81" fmla="*/ 4856454 w 6884912"/>
              <a:gd name="connsiteY81" fmla="*/ 130488 h 1161397"/>
              <a:gd name="connsiteX82" fmla="*/ 4920038 w 6884912"/>
              <a:gd name="connsiteY82" fmla="*/ 140418 h 1161397"/>
              <a:gd name="connsiteX83" fmla="*/ 5016639 w 6884912"/>
              <a:gd name="connsiteY83" fmla="*/ 158905 h 1161397"/>
              <a:gd name="connsiteX84" fmla="*/ 5072009 w 6884912"/>
              <a:gd name="connsiteY84" fmla="*/ 161502 h 1161397"/>
              <a:gd name="connsiteX85" fmla="*/ 5223626 w 6884912"/>
              <a:gd name="connsiteY85" fmla="*/ 177356 h 1161397"/>
              <a:gd name="connsiteX86" fmla="*/ 5375773 w 6884912"/>
              <a:gd name="connsiteY86" fmla="*/ 199913 h 1161397"/>
              <a:gd name="connsiteX87" fmla="*/ 5467502 w 6884912"/>
              <a:gd name="connsiteY87" fmla="*/ 250963 h 1161397"/>
              <a:gd name="connsiteX88" fmla="*/ 5592395 w 6884912"/>
              <a:gd name="connsiteY88" fmla="*/ 265434 h 1161397"/>
              <a:gd name="connsiteX89" fmla="*/ 5613532 w 6884912"/>
              <a:gd name="connsiteY89" fmla="*/ 273379 h 1161397"/>
              <a:gd name="connsiteX90" fmla="*/ 5642173 w 6884912"/>
              <a:gd name="connsiteY90" fmla="*/ 266904 h 1161397"/>
              <a:gd name="connsiteX91" fmla="*/ 5756910 w 6884912"/>
              <a:gd name="connsiteY91" fmla="*/ 239211 h 1161397"/>
              <a:gd name="connsiteX92" fmla="*/ 5846667 w 6884912"/>
              <a:gd name="connsiteY92" fmla="*/ 201786 h 1161397"/>
              <a:gd name="connsiteX93" fmla="*/ 5960732 w 6884912"/>
              <a:gd name="connsiteY93" fmla="*/ 220708 h 1161397"/>
              <a:gd name="connsiteX94" fmla="*/ 6029542 w 6884912"/>
              <a:gd name="connsiteY94" fmla="*/ 210339 h 1161397"/>
              <a:gd name="connsiteX95" fmla="*/ 6141123 w 6884912"/>
              <a:gd name="connsiteY95" fmla="*/ 159923 h 1161397"/>
              <a:gd name="connsiteX96" fmla="*/ 6290640 w 6884912"/>
              <a:gd name="connsiteY96" fmla="*/ 167441 h 1161397"/>
              <a:gd name="connsiteX97" fmla="*/ 6322806 w 6884912"/>
              <a:gd name="connsiteY97" fmla="*/ 213293 h 1161397"/>
              <a:gd name="connsiteX98" fmla="*/ 6380420 w 6884912"/>
              <a:gd name="connsiteY98" fmla="*/ 173195 h 1161397"/>
              <a:gd name="connsiteX99" fmla="*/ 6507891 w 6884912"/>
              <a:gd name="connsiteY99" fmla="*/ 118474 h 1161397"/>
              <a:gd name="connsiteX100" fmla="*/ 6571807 w 6884912"/>
              <a:gd name="connsiteY100" fmla="*/ 98636 h 1161397"/>
              <a:gd name="connsiteX101" fmla="*/ 6671880 w 6884912"/>
              <a:gd name="connsiteY101" fmla="*/ 82931 h 1161397"/>
              <a:gd name="connsiteX102" fmla="*/ 6702266 w 6884912"/>
              <a:gd name="connsiteY102" fmla="*/ 75470 h 1161397"/>
              <a:gd name="connsiteX103" fmla="*/ 6845802 w 6884912"/>
              <a:gd name="connsiteY103" fmla="*/ 24496 h 1161397"/>
              <a:gd name="connsiteX104" fmla="*/ 6884912 w 6884912"/>
              <a:gd name="connsiteY104"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601644 w 6884912"/>
              <a:gd name="connsiteY7" fmla="*/ 1003997 h 1161397"/>
              <a:gd name="connsiteX8" fmla="*/ 651408 w 6884912"/>
              <a:gd name="connsiteY8" fmla="*/ 984938 h 1161397"/>
              <a:gd name="connsiteX9" fmla="*/ 723108 w 6884912"/>
              <a:gd name="connsiteY9" fmla="*/ 980081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58800 w 6884912"/>
              <a:gd name="connsiteY16" fmla="*/ 700004 h 1161397"/>
              <a:gd name="connsiteX17" fmla="*/ 1166947 w 6884912"/>
              <a:gd name="connsiteY17" fmla="*/ 700762 h 1161397"/>
              <a:gd name="connsiteX18" fmla="*/ 1178135 w 6884912"/>
              <a:gd name="connsiteY18" fmla="*/ 698631 h 1161397"/>
              <a:gd name="connsiteX19" fmla="*/ 1178301 w 6884912"/>
              <a:gd name="connsiteY19" fmla="*/ 698094 h 1161397"/>
              <a:gd name="connsiteX20" fmla="*/ 1188995 w 6884912"/>
              <a:gd name="connsiteY20" fmla="*/ 697048 h 1161397"/>
              <a:gd name="connsiteX21" fmla="*/ 1242716 w 6884912"/>
              <a:gd name="connsiteY21" fmla="*/ 698052 h 1161397"/>
              <a:gd name="connsiteX22" fmla="*/ 1299977 w 6884912"/>
              <a:gd name="connsiteY22" fmla="*/ 639196 h 1161397"/>
              <a:gd name="connsiteX23" fmla="*/ 1326190 w 6884912"/>
              <a:gd name="connsiteY23" fmla="*/ 625955 h 1161397"/>
              <a:gd name="connsiteX24" fmla="*/ 1339600 w 6884912"/>
              <a:gd name="connsiteY24" fmla="*/ 616295 h 1161397"/>
              <a:gd name="connsiteX25" fmla="*/ 1340054 w 6884912"/>
              <a:gd name="connsiteY25" fmla="*/ 614022 h 1161397"/>
              <a:gd name="connsiteX26" fmla="*/ 1391606 w 6884912"/>
              <a:gd name="connsiteY26" fmla="*/ 615229 h 1161397"/>
              <a:gd name="connsiteX27" fmla="*/ 1397565 w 6884912"/>
              <a:gd name="connsiteY27" fmla="*/ 611490 h 1161397"/>
              <a:gd name="connsiteX28" fmla="*/ 1432302 w 6884912"/>
              <a:gd name="connsiteY28" fmla="*/ 617267 h 1161397"/>
              <a:gd name="connsiteX29" fmla="*/ 1449644 w 6884912"/>
              <a:gd name="connsiteY29" fmla="*/ 617591 h 1161397"/>
              <a:gd name="connsiteX30" fmla="*/ 1455793 w 6884912"/>
              <a:gd name="connsiteY30" fmla="*/ 623174 h 1161397"/>
              <a:gd name="connsiteX31" fmla="*/ 1480758 w 6884912"/>
              <a:gd name="connsiteY31" fmla="*/ 620863 h 1161397"/>
              <a:gd name="connsiteX32" fmla="*/ 1483154 w 6884912"/>
              <a:gd name="connsiteY32" fmla="*/ 618527 h 1161397"/>
              <a:gd name="connsiteX33" fmla="*/ 1505495 w 6884912"/>
              <a:gd name="connsiteY33" fmla="*/ 624325 h 1161397"/>
              <a:gd name="connsiteX34" fmla="*/ 1526340 w 6884912"/>
              <a:gd name="connsiteY34" fmla="*/ 638496 h 1161397"/>
              <a:gd name="connsiteX35" fmla="*/ 1731986 w 6884912"/>
              <a:gd name="connsiteY35" fmla="*/ 589682 h 1161397"/>
              <a:gd name="connsiteX36" fmla="*/ 1927935 w 6884912"/>
              <a:gd name="connsiteY36" fmla="*/ 628540 h 1161397"/>
              <a:gd name="connsiteX37" fmla="*/ 2039075 w 6884912"/>
              <a:gd name="connsiteY37" fmla="*/ 599964 h 1161397"/>
              <a:gd name="connsiteX38" fmla="*/ 2066980 w 6884912"/>
              <a:gd name="connsiteY38" fmla="*/ 550413 h 1161397"/>
              <a:gd name="connsiteX39" fmla="*/ 2352236 w 6884912"/>
              <a:gd name="connsiteY39" fmla="*/ 519602 h 1161397"/>
              <a:gd name="connsiteX40" fmla="*/ 2420791 w 6884912"/>
              <a:gd name="connsiteY40" fmla="*/ 492826 h 1161397"/>
              <a:gd name="connsiteX41" fmla="*/ 2489932 w 6884912"/>
              <a:gd name="connsiteY41" fmla="*/ 507864 h 1161397"/>
              <a:gd name="connsiteX42" fmla="*/ 2512917 w 6884912"/>
              <a:gd name="connsiteY42" fmla="*/ 489127 h 1161397"/>
              <a:gd name="connsiteX43" fmla="*/ 2516783 w 6884912"/>
              <a:gd name="connsiteY43" fmla="*/ 485473 h 1161397"/>
              <a:gd name="connsiteX44" fmla="*/ 2534360 w 6884912"/>
              <a:gd name="connsiteY44" fmla="*/ 480064 h 1161397"/>
              <a:gd name="connsiteX45" fmla="*/ 2536691 w 6884912"/>
              <a:gd name="connsiteY45" fmla="*/ 467018 h 1161397"/>
              <a:gd name="connsiteX46" fmla="*/ 2561265 w 6884912"/>
              <a:gd name="connsiteY46" fmla="*/ 450623 h 1161397"/>
              <a:gd name="connsiteX47" fmla="*/ 2594349 w 6884912"/>
              <a:gd name="connsiteY47" fmla="*/ 443884 h 1161397"/>
              <a:gd name="connsiteX48" fmla="*/ 2754324 w 6884912"/>
              <a:gd name="connsiteY48" fmla="*/ 424766 h 1161397"/>
              <a:gd name="connsiteX49" fmla="*/ 2848470 w 6884912"/>
              <a:gd name="connsiteY49" fmla="*/ 405966 h 1161397"/>
              <a:gd name="connsiteX50" fmla="*/ 2881772 w 6884912"/>
              <a:gd name="connsiteY50" fmla="*/ 387260 h 1161397"/>
              <a:gd name="connsiteX51" fmla="*/ 2929932 w 6884912"/>
              <a:gd name="connsiteY51" fmla="*/ 368912 h 1161397"/>
              <a:gd name="connsiteX52" fmla="*/ 3013020 w 6884912"/>
              <a:gd name="connsiteY52" fmla="*/ 327578 h 1161397"/>
              <a:gd name="connsiteX53" fmla="*/ 3222191 w 6884912"/>
              <a:gd name="connsiteY53" fmla="*/ 307887 h 1161397"/>
              <a:gd name="connsiteX54" fmla="*/ 3227953 w 6884912"/>
              <a:gd name="connsiteY54" fmla="*/ 297650 h 1161397"/>
              <a:gd name="connsiteX55" fmla="*/ 3510042 w 6884912"/>
              <a:gd name="connsiteY55" fmla="*/ 311820 h 1161397"/>
              <a:gd name="connsiteX56" fmla="*/ 3626773 w 6884912"/>
              <a:gd name="connsiteY56" fmla="*/ 290452 h 1161397"/>
              <a:gd name="connsiteX57" fmla="*/ 3666217 w 6884912"/>
              <a:gd name="connsiteY57" fmla="*/ 273255 h 1161397"/>
              <a:gd name="connsiteX58" fmla="*/ 3732427 w 6884912"/>
              <a:gd name="connsiteY58" fmla="*/ 245039 h 1161397"/>
              <a:gd name="connsiteX59" fmla="*/ 3777022 w 6884912"/>
              <a:gd name="connsiteY59" fmla="*/ 200276 h 1161397"/>
              <a:gd name="connsiteX60" fmla="*/ 3791246 w 6884912"/>
              <a:gd name="connsiteY60" fmla="*/ 189996 h 1161397"/>
              <a:gd name="connsiteX61" fmla="*/ 3819864 w 6884912"/>
              <a:gd name="connsiteY61" fmla="*/ 194605 h 1161397"/>
              <a:gd name="connsiteX62" fmla="*/ 3830398 w 6884912"/>
              <a:gd name="connsiteY62" fmla="*/ 188383 h 1161397"/>
              <a:gd name="connsiteX63" fmla="*/ 3834360 w 6884912"/>
              <a:gd name="connsiteY63" fmla="*/ 188992 h 1161397"/>
              <a:gd name="connsiteX64" fmla="*/ 3843715 w 6884912"/>
              <a:gd name="connsiteY64" fmla="*/ 188752 h 1161397"/>
              <a:gd name="connsiteX65" fmla="*/ 3842609 w 6884912"/>
              <a:gd name="connsiteY65" fmla="*/ 197386 h 1161397"/>
              <a:gd name="connsiteX66" fmla="*/ 3853961 w 6884912"/>
              <a:gd name="connsiteY66" fmla="*/ 213380 h 1161397"/>
              <a:gd name="connsiteX67" fmla="*/ 3907640 w 6884912"/>
              <a:gd name="connsiteY67" fmla="*/ 207568 h 1161397"/>
              <a:gd name="connsiteX68" fmla="*/ 3910449 w 6884912"/>
              <a:gd name="connsiteY68" fmla="*/ 197808 h 1161397"/>
              <a:gd name="connsiteX69" fmla="*/ 3917197 w 6884912"/>
              <a:gd name="connsiteY69" fmla="*/ 196121 h 1161397"/>
              <a:gd name="connsiteX70" fmla="*/ 3922400 w 6884912"/>
              <a:gd name="connsiteY70" fmla="*/ 205056 h 1161397"/>
              <a:gd name="connsiteX71" fmla="*/ 4013061 w 6884912"/>
              <a:gd name="connsiteY71" fmla="*/ 224874 h 1161397"/>
              <a:gd name="connsiteX72" fmla="*/ 4220717 w 6884912"/>
              <a:gd name="connsiteY72" fmla="*/ 192946 h 1161397"/>
              <a:gd name="connsiteX73" fmla="*/ 4228802 w 6884912"/>
              <a:gd name="connsiteY73" fmla="*/ 201468 h 1161397"/>
              <a:gd name="connsiteX74" fmla="*/ 4289361 w 6884912"/>
              <a:gd name="connsiteY74" fmla="*/ 196642 h 1161397"/>
              <a:gd name="connsiteX75" fmla="*/ 4498913 w 6884912"/>
              <a:gd name="connsiteY75" fmla="*/ 118915 h 1161397"/>
              <a:gd name="connsiteX76" fmla="*/ 4617330 w 6884912"/>
              <a:gd name="connsiteY76" fmla="*/ 111163 h 1161397"/>
              <a:gd name="connsiteX77" fmla="*/ 4659778 w 6884912"/>
              <a:gd name="connsiteY77" fmla="*/ 118219 h 1161397"/>
              <a:gd name="connsiteX78" fmla="*/ 4730870 w 6884912"/>
              <a:gd name="connsiteY78" fmla="*/ 129432 h 1161397"/>
              <a:gd name="connsiteX79" fmla="*/ 4844073 w 6884912"/>
              <a:gd name="connsiteY79" fmla="*/ 161768 h 1161397"/>
              <a:gd name="connsiteX80" fmla="*/ 4856454 w 6884912"/>
              <a:gd name="connsiteY80" fmla="*/ 130488 h 1161397"/>
              <a:gd name="connsiteX81" fmla="*/ 4920038 w 6884912"/>
              <a:gd name="connsiteY81" fmla="*/ 140418 h 1161397"/>
              <a:gd name="connsiteX82" fmla="*/ 5016639 w 6884912"/>
              <a:gd name="connsiteY82" fmla="*/ 158905 h 1161397"/>
              <a:gd name="connsiteX83" fmla="*/ 5072009 w 6884912"/>
              <a:gd name="connsiteY83" fmla="*/ 161502 h 1161397"/>
              <a:gd name="connsiteX84" fmla="*/ 5223626 w 6884912"/>
              <a:gd name="connsiteY84" fmla="*/ 177356 h 1161397"/>
              <a:gd name="connsiteX85" fmla="*/ 5375773 w 6884912"/>
              <a:gd name="connsiteY85" fmla="*/ 199913 h 1161397"/>
              <a:gd name="connsiteX86" fmla="*/ 5467502 w 6884912"/>
              <a:gd name="connsiteY86" fmla="*/ 250963 h 1161397"/>
              <a:gd name="connsiteX87" fmla="*/ 5592395 w 6884912"/>
              <a:gd name="connsiteY87" fmla="*/ 265434 h 1161397"/>
              <a:gd name="connsiteX88" fmla="*/ 5613532 w 6884912"/>
              <a:gd name="connsiteY88" fmla="*/ 273379 h 1161397"/>
              <a:gd name="connsiteX89" fmla="*/ 5642173 w 6884912"/>
              <a:gd name="connsiteY89" fmla="*/ 266904 h 1161397"/>
              <a:gd name="connsiteX90" fmla="*/ 5756910 w 6884912"/>
              <a:gd name="connsiteY90" fmla="*/ 239211 h 1161397"/>
              <a:gd name="connsiteX91" fmla="*/ 5846667 w 6884912"/>
              <a:gd name="connsiteY91" fmla="*/ 201786 h 1161397"/>
              <a:gd name="connsiteX92" fmla="*/ 5960732 w 6884912"/>
              <a:gd name="connsiteY92" fmla="*/ 220708 h 1161397"/>
              <a:gd name="connsiteX93" fmla="*/ 6029542 w 6884912"/>
              <a:gd name="connsiteY93" fmla="*/ 210339 h 1161397"/>
              <a:gd name="connsiteX94" fmla="*/ 6141123 w 6884912"/>
              <a:gd name="connsiteY94" fmla="*/ 159923 h 1161397"/>
              <a:gd name="connsiteX95" fmla="*/ 6290640 w 6884912"/>
              <a:gd name="connsiteY95" fmla="*/ 167441 h 1161397"/>
              <a:gd name="connsiteX96" fmla="*/ 6322806 w 6884912"/>
              <a:gd name="connsiteY96" fmla="*/ 213293 h 1161397"/>
              <a:gd name="connsiteX97" fmla="*/ 6380420 w 6884912"/>
              <a:gd name="connsiteY97" fmla="*/ 173195 h 1161397"/>
              <a:gd name="connsiteX98" fmla="*/ 6507891 w 6884912"/>
              <a:gd name="connsiteY98" fmla="*/ 118474 h 1161397"/>
              <a:gd name="connsiteX99" fmla="*/ 6571807 w 6884912"/>
              <a:gd name="connsiteY99" fmla="*/ 98636 h 1161397"/>
              <a:gd name="connsiteX100" fmla="*/ 6671880 w 6884912"/>
              <a:gd name="connsiteY100" fmla="*/ 82931 h 1161397"/>
              <a:gd name="connsiteX101" fmla="*/ 6702266 w 6884912"/>
              <a:gd name="connsiteY101" fmla="*/ 75470 h 1161397"/>
              <a:gd name="connsiteX102" fmla="*/ 6845802 w 6884912"/>
              <a:gd name="connsiteY102" fmla="*/ 24496 h 1161397"/>
              <a:gd name="connsiteX103" fmla="*/ 6884912 w 6884912"/>
              <a:gd name="connsiteY103"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80081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58800 w 6884912"/>
              <a:gd name="connsiteY16" fmla="*/ 700004 h 1161397"/>
              <a:gd name="connsiteX17" fmla="*/ 1166947 w 6884912"/>
              <a:gd name="connsiteY17" fmla="*/ 700762 h 1161397"/>
              <a:gd name="connsiteX18" fmla="*/ 1178135 w 6884912"/>
              <a:gd name="connsiteY18" fmla="*/ 698631 h 1161397"/>
              <a:gd name="connsiteX19" fmla="*/ 1178301 w 6884912"/>
              <a:gd name="connsiteY19" fmla="*/ 698094 h 1161397"/>
              <a:gd name="connsiteX20" fmla="*/ 1188995 w 6884912"/>
              <a:gd name="connsiteY20" fmla="*/ 697048 h 1161397"/>
              <a:gd name="connsiteX21" fmla="*/ 1242716 w 6884912"/>
              <a:gd name="connsiteY21" fmla="*/ 698052 h 1161397"/>
              <a:gd name="connsiteX22" fmla="*/ 1299977 w 6884912"/>
              <a:gd name="connsiteY22" fmla="*/ 639196 h 1161397"/>
              <a:gd name="connsiteX23" fmla="*/ 1326190 w 6884912"/>
              <a:gd name="connsiteY23" fmla="*/ 625955 h 1161397"/>
              <a:gd name="connsiteX24" fmla="*/ 1339600 w 6884912"/>
              <a:gd name="connsiteY24" fmla="*/ 616295 h 1161397"/>
              <a:gd name="connsiteX25" fmla="*/ 1340054 w 6884912"/>
              <a:gd name="connsiteY25" fmla="*/ 614022 h 1161397"/>
              <a:gd name="connsiteX26" fmla="*/ 1391606 w 6884912"/>
              <a:gd name="connsiteY26" fmla="*/ 615229 h 1161397"/>
              <a:gd name="connsiteX27" fmla="*/ 1397565 w 6884912"/>
              <a:gd name="connsiteY27" fmla="*/ 611490 h 1161397"/>
              <a:gd name="connsiteX28" fmla="*/ 1432302 w 6884912"/>
              <a:gd name="connsiteY28" fmla="*/ 617267 h 1161397"/>
              <a:gd name="connsiteX29" fmla="*/ 1449644 w 6884912"/>
              <a:gd name="connsiteY29" fmla="*/ 617591 h 1161397"/>
              <a:gd name="connsiteX30" fmla="*/ 1455793 w 6884912"/>
              <a:gd name="connsiteY30" fmla="*/ 623174 h 1161397"/>
              <a:gd name="connsiteX31" fmla="*/ 1480758 w 6884912"/>
              <a:gd name="connsiteY31" fmla="*/ 620863 h 1161397"/>
              <a:gd name="connsiteX32" fmla="*/ 1483154 w 6884912"/>
              <a:gd name="connsiteY32" fmla="*/ 618527 h 1161397"/>
              <a:gd name="connsiteX33" fmla="*/ 1505495 w 6884912"/>
              <a:gd name="connsiteY33" fmla="*/ 624325 h 1161397"/>
              <a:gd name="connsiteX34" fmla="*/ 1526340 w 6884912"/>
              <a:gd name="connsiteY34" fmla="*/ 638496 h 1161397"/>
              <a:gd name="connsiteX35" fmla="*/ 1731986 w 6884912"/>
              <a:gd name="connsiteY35" fmla="*/ 589682 h 1161397"/>
              <a:gd name="connsiteX36" fmla="*/ 1927935 w 6884912"/>
              <a:gd name="connsiteY36" fmla="*/ 628540 h 1161397"/>
              <a:gd name="connsiteX37" fmla="*/ 2039075 w 6884912"/>
              <a:gd name="connsiteY37" fmla="*/ 599964 h 1161397"/>
              <a:gd name="connsiteX38" fmla="*/ 2066980 w 6884912"/>
              <a:gd name="connsiteY38" fmla="*/ 550413 h 1161397"/>
              <a:gd name="connsiteX39" fmla="*/ 2352236 w 6884912"/>
              <a:gd name="connsiteY39" fmla="*/ 519602 h 1161397"/>
              <a:gd name="connsiteX40" fmla="*/ 2420791 w 6884912"/>
              <a:gd name="connsiteY40" fmla="*/ 492826 h 1161397"/>
              <a:gd name="connsiteX41" fmla="*/ 2489932 w 6884912"/>
              <a:gd name="connsiteY41" fmla="*/ 507864 h 1161397"/>
              <a:gd name="connsiteX42" fmla="*/ 2512917 w 6884912"/>
              <a:gd name="connsiteY42" fmla="*/ 489127 h 1161397"/>
              <a:gd name="connsiteX43" fmla="*/ 2516783 w 6884912"/>
              <a:gd name="connsiteY43" fmla="*/ 485473 h 1161397"/>
              <a:gd name="connsiteX44" fmla="*/ 2534360 w 6884912"/>
              <a:gd name="connsiteY44" fmla="*/ 480064 h 1161397"/>
              <a:gd name="connsiteX45" fmla="*/ 2536691 w 6884912"/>
              <a:gd name="connsiteY45" fmla="*/ 467018 h 1161397"/>
              <a:gd name="connsiteX46" fmla="*/ 2561265 w 6884912"/>
              <a:gd name="connsiteY46" fmla="*/ 450623 h 1161397"/>
              <a:gd name="connsiteX47" fmla="*/ 2594349 w 6884912"/>
              <a:gd name="connsiteY47" fmla="*/ 443884 h 1161397"/>
              <a:gd name="connsiteX48" fmla="*/ 2754324 w 6884912"/>
              <a:gd name="connsiteY48" fmla="*/ 424766 h 1161397"/>
              <a:gd name="connsiteX49" fmla="*/ 2848470 w 6884912"/>
              <a:gd name="connsiteY49" fmla="*/ 405966 h 1161397"/>
              <a:gd name="connsiteX50" fmla="*/ 2881772 w 6884912"/>
              <a:gd name="connsiteY50" fmla="*/ 387260 h 1161397"/>
              <a:gd name="connsiteX51" fmla="*/ 2929932 w 6884912"/>
              <a:gd name="connsiteY51" fmla="*/ 368912 h 1161397"/>
              <a:gd name="connsiteX52" fmla="*/ 3013020 w 6884912"/>
              <a:gd name="connsiteY52" fmla="*/ 327578 h 1161397"/>
              <a:gd name="connsiteX53" fmla="*/ 3222191 w 6884912"/>
              <a:gd name="connsiteY53" fmla="*/ 307887 h 1161397"/>
              <a:gd name="connsiteX54" fmla="*/ 3227953 w 6884912"/>
              <a:gd name="connsiteY54" fmla="*/ 297650 h 1161397"/>
              <a:gd name="connsiteX55" fmla="*/ 3510042 w 6884912"/>
              <a:gd name="connsiteY55" fmla="*/ 311820 h 1161397"/>
              <a:gd name="connsiteX56" fmla="*/ 3626773 w 6884912"/>
              <a:gd name="connsiteY56" fmla="*/ 290452 h 1161397"/>
              <a:gd name="connsiteX57" fmla="*/ 3666217 w 6884912"/>
              <a:gd name="connsiteY57" fmla="*/ 273255 h 1161397"/>
              <a:gd name="connsiteX58" fmla="*/ 3732427 w 6884912"/>
              <a:gd name="connsiteY58" fmla="*/ 245039 h 1161397"/>
              <a:gd name="connsiteX59" fmla="*/ 3777022 w 6884912"/>
              <a:gd name="connsiteY59" fmla="*/ 200276 h 1161397"/>
              <a:gd name="connsiteX60" fmla="*/ 3791246 w 6884912"/>
              <a:gd name="connsiteY60" fmla="*/ 189996 h 1161397"/>
              <a:gd name="connsiteX61" fmla="*/ 3819864 w 6884912"/>
              <a:gd name="connsiteY61" fmla="*/ 194605 h 1161397"/>
              <a:gd name="connsiteX62" fmla="*/ 3830398 w 6884912"/>
              <a:gd name="connsiteY62" fmla="*/ 188383 h 1161397"/>
              <a:gd name="connsiteX63" fmla="*/ 3834360 w 6884912"/>
              <a:gd name="connsiteY63" fmla="*/ 188992 h 1161397"/>
              <a:gd name="connsiteX64" fmla="*/ 3843715 w 6884912"/>
              <a:gd name="connsiteY64" fmla="*/ 188752 h 1161397"/>
              <a:gd name="connsiteX65" fmla="*/ 3842609 w 6884912"/>
              <a:gd name="connsiteY65" fmla="*/ 197386 h 1161397"/>
              <a:gd name="connsiteX66" fmla="*/ 3853961 w 6884912"/>
              <a:gd name="connsiteY66" fmla="*/ 213380 h 1161397"/>
              <a:gd name="connsiteX67" fmla="*/ 3907640 w 6884912"/>
              <a:gd name="connsiteY67" fmla="*/ 207568 h 1161397"/>
              <a:gd name="connsiteX68" fmla="*/ 3910449 w 6884912"/>
              <a:gd name="connsiteY68" fmla="*/ 197808 h 1161397"/>
              <a:gd name="connsiteX69" fmla="*/ 3917197 w 6884912"/>
              <a:gd name="connsiteY69" fmla="*/ 196121 h 1161397"/>
              <a:gd name="connsiteX70" fmla="*/ 3922400 w 6884912"/>
              <a:gd name="connsiteY70" fmla="*/ 205056 h 1161397"/>
              <a:gd name="connsiteX71" fmla="*/ 4013061 w 6884912"/>
              <a:gd name="connsiteY71" fmla="*/ 224874 h 1161397"/>
              <a:gd name="connsiteX72" fmla="*/ 4220717 w 6884912"/>
              <a:gd name="connsiteY72" fmla="*/ 192946 h 1161397"/>
              <a:gd name="connsiteX73" fmla="*/ 4228802 w 6884912"/>
              <a:gd name="connsiteY73" fmla="*/ 201468 h 1161397"/>
              <a:gd name="connsiteX74" fmla="*/ 4289361 w 6884912"/>
              <a:gd name="connsiteY74" fmla="*/ 196642 h 1161397"/>
              <a:gd name="connsiteX75" fmla="*/ 4498913 w 6884912"/>
              <a:gd name="connsiteY75" fmla="*/ 118915 h 1161397"/>
              <a:gd name="connsiteX76" fmla="*/ 4617330 w 6884912"/>
              <a:gd name="connsiteY76" fmla="*/ 111163 h 1161397"/>
              <a:gd name="connsiteX77" fmla="*/ 4659778 w 6884912"/>
              <a:gd name="connsiteY77" fmla="*/ 118219 h 1161397"/>
              <a:gd name="connsiteX78" fmla="*/ 4730870 w 6884912"/>
              <a:gd name="connsiteY78" fmla="*/ 129432 h 1161397"/>
              <a:gd name="connsiteX79" fmla="*/ 4844073 w 6884912"/>
              <a:gd name="connsiteY79" fmla="*/ 161768 h 1161397"/>
              <a:gd name="connsiteX80" fmla="*/ 4856454 w 6884912"/>
              <a:gd name="connsiteY80" fmla="*/ 130488 h 1161397"/>
              <a:gd name="connsiteX81" fmla="*/ 4920038 w 6884912"/>
              <a:gd name="connsiteY81" fmla="*/ 140418 h 1161397"/>
              <a:gd name="connsiteX82" fmla="*/ 5016639 w 6884912"/>
              <a:gd name="connsiteY82" fmla="*/ 158905 h 1161397"/>
              <a:gd name="connsiteX83" fmla="*/ 5072009 w 6884912"/>
              <a:gd name="connsiteY83" fmla="*/ 161502 h 1161397"/>
              <a:gd name="connsiteX84" fmla="*/ 5223626 w 6884912"/>
              <a:gd name="connsiteY84" fmla="*/ 177356 h 1161397"/>
              <a:gd name="connsiteX85" fmla="*/ 5375773 w 6884912"/>
              <a:gd name="connsiteY85" fmla="*/ 199913 h 1161397"/>
              <a:gd name="connsiteX86" fmla="*/ 5467502 w 6884912"/>
              <a:gd name="connsiteY86" fmla="*/ 250963 h 1161397"/>
              <a:gd name="connsiteX87" fmla="*/ 5592395 w 6884912"/>
              <a:gd name="connsiteY87" fmla="*/ 265434 h 1161397"/>
              <a:gd name="connsiteX88" fmla="*/ 5613532 w 6884912"/>
              <a:gd name="connsiteY88" fmla="*/ 273379 h 1161397"/>
              <a:gd name="connsiteX89" fmla="*/ 5642173 w 6884912"/>
              <a:gd name="connsiteY89" fmla="*/ 266904 h 1161397"/>
              <a:gd name="connsiteX90" fmla="*/ 5756910 w 6884912"/>
              <a:gd name="connsiteY90" fmla="*/ 239211 h 1161397"/>
              <a:gd name="connsiteX91" fmla="*/ 5846667 w 6884912"/>
              <a:gd name="connsiteY91" fmla="*/ 201786 h 1161397"/>
              <a:gd name="connsiteX92" fmla="*/ 5960732 w 6884912"/>
              <a:gd name="connsiteY92" fmla="*/ 220708 h 1161397"/>
              <a:gd name="connsiteX93" fmla="*/ 6029542 w 6884912"/>
              <a:gd name="connsiteY93" fmla="*/ 210339 h 1161397"/>
              <a:gd name="connsiteX94" fmla="*/ 6141123 w 6884912"/>
              <a:gd name="connsiteY94" fmla="*/ 159923 h 1161397"/>
              <a:gd name="connsiteX95" fmla="*/ 6290640 w 6884912"/>
              <a:gd name="connsiteY95" fmla="*/ 167441 h 1161397"/>
              <a:gd name="connsiteX96" fmla="*/ 6322806 w 6884912"/>
              <a:gd name="connsiteY96" fmla="*/ 213293 h 1161397"/>
              <a:gd name="connsiteX97" fmla="*/ 6380420 w 6884912"/>
              <a:gd name="connsiteY97" fmla="*/ 173195 h 1161397"/>
              <a:gd name="connsiteX98" fmla="*/ 6507891 w 6884912"/>
              <a:gd name="connsiteY98" fmla="*/ 118474 h 1161397"/>
              <a:gd name="connsiteX99" fmla="*/ 6571807 w 6884912"/>
              <a:gd name="connsiteY99" fmla="*/ 98636 h 1161397"/>
              <a:gd name="connsiteX100" fmla="*/ 6671880 w 6884912"/>
              <a:gd name="connsiteY100" fmla="*/ 82931 h 1161397"/>
              <a:gd name="connsiteX101" fmla="*/ 6702266 w 6884912"/>
              <a:gd name="connsiteY101" fmla="*/ 75470 h 1161397"/>
              <a:gd name="connsiteX102" fmla="*/ 6845802 w 6884912"/>
              <a:gd name="connsiteY102" fmla="*/ 24496 h 1161397"/>
              <a:gd name="connsiteX103" fmla="*/ 6884912 w 6884912"/>
              <a:gd name="connsiteY103"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58800 w 6884912"/>
              <a:gd name="connsiteY16" fmla="*/ 700004 h 1161397"/>
              <a:gd name="connsiteX17" fmla="*/ 1166947 w 6884912"/>
              <a:gd name="connsiteY17" fmla="*/ 700762 h 1161397"/>
              <a:gd name="connsiteX18" fmla="*/ 1178135 w 6884912"/>
              <a:gd name="connsiteY18" fmla="*/ 698631 h 1161397"/>
              <a:gd name="connsiteX19" fmla="*/ 1178301 w 6884912"/>
              <a:gd name="connsiteY19" fmla="*/ 698094 h 1161397"/>
              <a:gd name="connsiteX20" fmla="*/ 1188995 w 6884912"/>
              <a:gd name="connsiteY20" fmla="*/ 697048 h 1161397"/>
              <a:gd name="connsiteX21" fmla="*/ 1242716 w 6884912"/>
              <a:gd name="connsiteY21" fmla="*/ 698052 h 1161397"/>
              <a:gd name="connsiteX22" fmla="*/ 1299977 w 6884912"/>
              <a:gd name="connsiteY22" fmla="*/ 639196 h 1161397"/>
              <a:gd name="connsiteX23" fmla="*/ 1326190 w 6884912"/>
              <a:gd name="connsiteY23" fmla="*/ 625955 h 1161397"/>
              <a:gd name="connsiteX24" fmla="*/ 1339600 w 6884912"/>
              <a:gd name="connsiteY24" fmla="*/ 616295 h 1161397"/>
              <a:gd name="connsiteX25" fmla="*/ 1340054 w 6884912"/>
              <a:gd name="connsiteY25" fmla="*/ 614022 h 1161397"/>
              <a:gd name="connsiteX26" fmla="*/ 1391606 w 6884912"/>
              <a:gd name="connsiteY26" fmla="*/ 615229 h 1161397"/>
              <a:gd name="connsiteX27" fmla="*/ 1397565 w 6884912"/>
              <a:gd name="connsiteY27" fmla="*/ 611490 h 1161397"/>
              <a:gd name="connsiteX28" fmla="*/ 1432302 w 6884912"/>
              <a:gd name="connsiteY28" fmla="*/ 617267 h 1161397"/>
              <a:gd name="connsiteX29" fmla="*/ 1449644 w 6884912"/>
              <a:gd name="connsiteY29" fmla="*/ 617591 h 1161397"/>
              <a:gd name="connsiteX30" fmla="*/ 1455793 w 6884912"/>
              <a:gd name="connsiteY30" fmla="*/ 623174 h 1161397"/>
              <a:gd name="connsiteX31" fmla="*/ 1480758 w 6884912"/>
              <a:gd name="connsiteY31" fmla="*/ 620863 h 1161397"/>
              <a:gd name="connsiteX32" fmla="*/ 1483154 w 6884912"/>
              <a:gd name="connsiteY32" fmla="*/ 618527 h 1161397"/>
              <a:gd name="connsiteX33" fmla="*/ 1505495 w 6884912"/>
              <a:gd name="connsiteY33" fmla="*/ 624325 h 1161397"/>
              <a:gd name="connsiteX34" fmla="*/ 1526340 w 6884912"/>
              <a:gd name="connsiteY34" fmla="*/ 638496 h 1161397"/>
              <a:gd name="connsiteX35" fmla="*/ 1731986 w 6884912"/>
              <a:gd name="connsiteY35" fmla="*/ 589682 h 1161397"/>
              <a:gd name="connsiteX36" fmla="*/ 1927935 w 6884912"/>
              <a:gd name="connsiteY36" fmla="*/ 628540 h 1161397"/>
              <a:gd name="connsiteX37" fmla="*/ 2039075 w 6884912"/>
              <a:gd name="connsiteY37" fmla="*/ 599964 h 1161397"/>
              <a:gd name="connsiteX38" fmla="*/ 2066980 w 6884912"/>
              <a:gd name="connsiteY38" fmla="*/ 550413 h 1161397"/>
              <a:gd name="connsiteX39" fmla="*/ 2352236 w 6884912"/>
              <a:gd name="connsiteY39" fmla="*/ 519602 h 1161397"/>
              <a:gd name="connsiteX40" fmla="*/ 2420791 w 6884912"/>
              <a:gd name="connsiteY40" fmla="*/ 492826 h 1161397"/>
              <a:gd name="connsiteX41" fmla="*/ 2489932 w 6884912"/>
              <a:gd name="connsiteY41" fmla="*/ 507864 h 1161397"/>
              <a:gd name="connsiteX42" fmla="*/ 2512917 w 6884912"/>
              <a:gd name="connsiteY42" fmla="*/ 489127 h 1161397"/>
              <a:gd name="connsiteX43" fmla="*/ 2516783 w 6884912"/>
              <a:gd name="connsiteY43" fmla="*/ 485473 h 1161397"/>
              <a:gd name="connsiteX44" fmla="*/ 2534360 w 6884912"/>
              <a:gd name="connsiteY44" fmla="*/ 480064 h 1161397"/>
              <a:gd name="connsiteX45" fmla="*/ 2536691 w 6884912"/>
              <a:gd name="connsiteY45" fmla="*/ 467018 h 1161397"/>
              <a:gd name="connsiteX46" fmla="*/ 2561265 w 6884912"/>
              <a:gd name="connsiteY46" fmla="*/ 450623 h 1161397"/>
              <a:gd name="connsiteX47" fmla="*/ 2594349 w 6884912"/>
              <a:gd name="connsiteY47" fmla="*/ 443884 h 1161397"/>
              <a:gd name="connsiteX48" fmla="*/ 2754324 w 6884912"/>
              <a:gd name="connsiteY48" fmla="*/ 424766 h 1161397"/>
              <a:gd name="connsiteX49" fmla="*/ 2848470 w 6884912"/>
              <a:gd name="connsiteY49" fmla="*/ 405966 h 1161397"/>
              <a:gd name="connsiteX50" fmla="*/ 2881772 w 6884912"/>
              <a:gd name="connsiteY50" fmla="*/ 387260 h 1161397"/>
              <a:gd name="connsiteX51" fmla="*/ 2929932 w 6884912"/>
              <a:gd name="connsiteY51" fmla="*/ 368912 h 1161397"/>
              <a:gd name="connsiteX52" fmla="*/ 3013020 w 6884912"/>
              <a:gd name="connsiteY52" fmla="*/ 327578 h 1161397"/>
              <a:gd name="connsiteX53" fmla="*/ 3222191 w 6884912"/>
              <a:gd name="connsiteY53" fmla="*/ 307887 h 1161397"/>
              <a:gd name="connsiteX54" fmla="*/ 3227953 w 6884912"/>
              <a:gd name="connsiteY54" fmla="*/ 297650 h 1161397"/>
              <a:gd name="connsiteX55" fmla="*/ 3510042 w 6884912"/>
              <a:gd name="connsiteY55" fmla="*/ 311820 h 1161397"/>
              <a:gd name="connsiteX56" fmla="*/ 3626773 w 6884912"/>
              <a:gd name="connsiteY56" fmla="*/ 290452 h 1161397"/>
              <a:gd name="connsiteX57" fmla="*/ 3666217 w 6884912"/>
              <a:gd name="connsiteY57" fmla="*/ 273255 h 1161397"/>
              <a:gd name="connsiteX58" fmla="*/ 3732427 w 6884912"/>
              <a:gd name="connsiteY58" fmla="*/ 245039 h 1161397"/>
              <a:gd name="connsiteX59" fmla="*/ 3777022 w 6884912"/>
              <a:gd name="connsiteY59" fmla="*/ 200276 h 1161397"/>
              <a:gd name="connsiteX60" fmla="*/ 3791246 w 6884912"/>
              <a:gd name="connsiteY60" fmla="*/ 189996 h 1161397"/>
              <a:gd name="connsiteX61" fmla="*/ 3819864 w 6884912"/>
              <a:gd name="connsiteY61" fmla="*/ 194605 h 1161397"/>
              <a:gd name="connsiteX62" fmla="*/ 3830398 w 6884912"/>
              <a:gd name="connsiteY62" fmla="*/ 188383 h 1161397"/>
              <a:gd name="connsiteX63" fmla="*/ 3834360 w 6884912"/>
              <a:gd name="connsiteY63" fmla="*/ 188992 h 1161397"/>
              <a:gd name="connsiteX64" fmla="*/ 3843715 w 6884912"/>
              <a:gd name="connsiteY64" fmla="*/ 188752 h 1161397"/>
              <a:gd name="connsiteX65" fmla="*/ 3842609 w 6884912"/>
              <a:gd name="connsiteY65" fmla="*/ 197386 h 1161397"/>
              <a:gd name="connsiteX66" fmla="*/ 3853961 w 6884912"/>
              <a:gd name="connsiteY66" fmla="*/ 213380 h 1161397"/>
              <a:gd name="connsiteX67" fmla="*/ 3907640 w 6884912"/>
              <a:gd name="connsiteY67" fmla="*/ 207568 h 1161397"/>
              <a:gd name="connsiteX68" fmla="*/ 3910449 w 6884912"/>
              <a:gd name="connsiteY68" fmla="*/ 197808 h 1161397"/>
              <a:gd name="connsiteX69" fmla="*/ 3917197 w 6884912"/>
              <a:gd name="connsiteY69" fmla="*/ 196121 h 1161397"/>
              <a:gd name="connsiteX70" fmla="*/ 3922400 w 6884912"/>
              <a:gd name="connsiteY70" fmla="*/ 205056 h 1161397"/>
              <a:gd name="connsiteX71" fmla="*/ 4013061 w 6884912"/>
              <a:gd name="connsiteY71" fmla="*/ 224874 h 1161397"/>
              <a:gd name="connsiteX72" fmla="*/ 4220717 w 6884912"/>
              <a:gd name="connsiteY72" fmla="*/ 192946 h 1161397"/>
              <a:gd name="connsiteX73" fmla="*/ 4228802 w 6884912"/>
              <a:gd name="connsiteY73" fmla="*/ 201468 h 1161397"/>
              <a:gd name="connsiteX74" fmla="*/ 4289361 w 6884912"/>
              <a:gd name="connsiteY74" fmla="*/ 196642 h 1161397"/>
              <a:gd name="connsiteX75" fmla="*/ 4498913 w 6884912"/>
              <a:gd name="connsiteY75" fmla="*/ 118915 h 1161397"/>
              <a:gd name="connsiteX76" fmla="*/ 4617330 w 6884912"/>
              <a:gd name="connsiteY76" fmla="*/ 111163 h 1161397"/>
              <a:gd name="connsiteX77" fmla="*/ 4659778 w 6884912"/>
              <a:gd name="connsiteY77" fmla="*/ 118219 h 1161397"/>
              <a:gd name="connsiteX78" fmla="*/ 4730870 w 6884912"/>
              <a:gd name="connsiteY78" fmla="*/ 129432 h 1161397"/>
              <a:gd name="connsiteX79" fmla="*/ 4844073 w 6884912"/>
              <a:gd name="connsiteY79" fmla="*/ 161768 h 1161397"/>
              <a:gd name="connsiteX80" fmla="*/ 4856454 w 6884912"/>
              <a:gd name="connsiteY80" fmla="*/ 130488 h 1161397"/>
              <a:gd name="connsiteX81" fmla="*/ 4920038 w 6884912"/>
              <a:gd name="connsiteY81" fmla="*/ 140418 h 1161397"/>
              <a:gd name="connsiteX82" fmla="*/ 5016639 w 6884912"/>
              <a:gd name="connsiteY82" fmla="*/ 158905 h 1161397"/>
              <a:gd name="connsiteX83" fmla="*/ 5072009 w 6884912"/>
              <a:gd name="connsiteY83" fmla="*/ 161502 h 1161397"/>
              <a:gd name="connsiteX84" fmla="*/ 5223626 w 6884912"/>
              <a:gd name="connsiteY84" fmla="*/ 177356 h 1161397"/>
              <a:gd name="connsiteX85" fmla="*/ 5375773 w 6884912"/>
              <a:gd name="connsiteY85" fmla="*/ 199913 h 1161397"/>
              <a:gd name="connsiteX86" fmla="*/ 5467502 w 6884912"/>
              <a:gd name="connsiteY86" fmla="*/ 250963 h 1161397"/>
              <a:gd name="connsiteX87" fmla="*/ 5592395 w 6884912"/>
              <a:gd name="connsiteY87" fmla="*/ 265434 h 1161397"/>
              <a:gd name="connsiteX88" fmla="*/ 5613532 w 6884912"/>
              <a:gd name="connsiteY88" fmla="*/ 273379 h 1161397"/>
              <a:gd name="connsiteX89" fmla="*/ 5642173 w 6884912"/>
              <a:gd name="connsiteY89" fmla="*/ 266904 h 1161397"/>
              <a:gd name="connsiteX90" fmla="*/ 5756910 w 6884912"/>
              <a:gd name="connsiteY90" fmla="*/ 239211 h 1161397"/>
              <a:gd name="connsiteX91" fmla="*/ 5846667 w 6884912"/>
              <a:gd name="connsiteY91" fmla="*/ 201786 h 1161397"/>
              <a:gd name="connsiteX92" fmla="*/ 5960732 w 6884912"/>
              <a:gd name="connsiteY92" fmla="*/ 220708 h 1161397"/>
              <a:gd name="connsiteX93" fmla="*/ 6029542 w 6884912"/>
              <a:gd name="connsiteY93" fmla="*/ 210339 h 1161397"/>
              <a:gd name="connsiteX94" fmla="*/ 6141123 w 6884912"/>
              <a:gd name="connsiteY94" fmla="*/ 159923 h 1161397"/>
              <a:gd name="connsiteX95" fmla="*/ 6290640 w 6884912"/>
              <a:gd name="connsiteY95" fmla="*/ 167441 h 1161397"/>
              <a:gd name="connsiteX96" fmla="*/ 6322806 w 6884912"/>
              <a:gd name="connsiteY96" fmla="*/ 213293 h 1161397"/>
              <a:gd name="connsiteX97" fmla="*/ 6380420 w 6884912"/>
              <a:gd name="connsiteY97" fmla="*/ 173195 h 1161397"/>
              <a:gd name="connsiteX98" fmla="*/ 6507891 w 6884912"/>
              <a:gd name="connsiteY98" fmla="*/ 118474 h 1161397"/>
              <a:gd name="connsiteX99" fmla="*/ 6571807 w 6884912"/>
              <a:gd name="connsiteY99" fmla="*/ 98636 h 1161397"/>
              <a:gd name="connsiteX100" fmla="*/ 6671880 w 6884912"/>
              <a:gd name="connsiteY100" fmla="*/ 82931 h 1161397"/>
              <a:gd name="connsiteX101" fmla="*/ 6702266 w 6884912"/>
              <a:gd name="connsiteY101" fmla="*/ 75470 h 1161397"/>
              <a:gd name="connsiteX102" fmla="*/ 6845802 w 6884912"/>
              <a:gd name="connsiteY102" fmla="*/ 24496 h 1161397"/>
              <a:gd name="connsiteX103" fmla="*/ 6884912 w 6884912"/>
              <a:gd name="connsiteY103"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58800 w 6884912"/>
              <a:gd name="connsiteY16" fmla="*/ 700004 h 1161397"/>
              <a:gd name="connsiteX17" fmla="*/ 1166947 w 6884912"/>
              <a:gd name="connsiteY17" fmla="*/ 700762 h 1161397"/>
              <a:gd name="connsiteX18" fmla="*/ 1178135 w 6884912"/>
              <a:gd name="connsiteY18" fmla="*/ 698631 h 1161397"/>
              <a:gd name="connsiteX19" fmla="*/ 1178301 w 6884912"/>
              <a:gd name="connsiteY19" fmla="*/ 698094 h 1161397"/>
              <a:gd name="connsiteX20" fmla="*/ 1242716 w 6884912"/>
              <a:gd name="connsiteY20" fmla="*/ 698052 h 1161397"/>
              <a:gd name="connsiteX21" fmla="*/ 1299977 w 6884912"/>
              <a:gd name="connsiteY21" fmla="*/ 639196 h 1161397"/>
              <a:gd name="connsiteX22" fmla="*/ 1326190 w 6884912"/>
              <a:gd name="connsiteY22" fmla="*/ 625955 h 1161397"/>
              <a:gd name="connsiteX23" fmla="*/ 1339600 w 6884912"/>
              <a:gd name="connsiteY23" fmla="*/ 616295 h 1161397"/>
              <a:gd name="connsiteX24" fmla="*/ 1340054 w 6884912"/>
              <a:gd name="connsiteY24" fmla="*/ 614022 h 1161397"/>
              <a:gd name="connsiteX25" fmla="*/ 1391606 w 6884912"/>
              <a:gd name="connsiteY25" fmla="*/ 615229 h 1161397"/>
              <a:gd name="connsiteX26" fmla="*/ 1397565 w 6884912"/>
              <a:gd name="connsiteY26" fmla="*/ 611490 h 1161397"/>
              <a:gd name="connsiteX27" fmla="*/ 1432302 w 6884912"/>
              <a:gd name="connsiteY27" fmla="*/ 617267 h 1161397"/>
              <a:gd name="connsiteX28" fmla="*/ 1449644 w 6884912"/>
              <a:gd name="connsiteY28" fmla="*/ 617591 h 1161397"/>
              <a:gd name="connsiteX29" fmla="*/ 1455793 w 6884912"/>
              <a:gd name="connsiteY29" fmla="*/ 623174 h 1161397"/>
              <a:gd name="connsiteX30" fmla="*/ 1480758 w 6884912"/>
              <a:gd name="connsiteY30" fmla="*/ 620863 h 1161397"/>
              <a:gd name="connsiteX31" fmla="*/ 1483154 w 6884912"/>
              <a:gd name="connsiteY31" fmla="*/ 618527 h 1161397"/>
              <a:gd name="connsiteX32" fmla="*/ 1505495 w 6884912"/>
              <a:gd name="connsiteY32" fmla="*/ 624325 h 1161397"/>
              <a:gd name="connsiteX33" fmla="*/ 1526340 w 6884912"/>
              <a:gd name="connsiteY33" fmla="*/ 638496 h 1161397"/>
              <a:gd name="connsiteX34" fmla="*/ 1731986 w 6884912"/>
              <a:gd name="connsiteY34" fmla="*/ 589682 h 1161397"/>
              <a:gd name="connsiteX35" fmla="*/ 1927935 w 6884912"/>
              <a:gd name="connsiteY35" fmla="*/ 628540 h 1161397"/>
              <a:gd name="connsiteX36" fmla="*/ 2039075 w 6884912"/>
              <a:gd name="connsiteY36" fmla="*/ 599964 h 1161397"/>
              <a:gd name="connsiteX37" fmla="*/ 2066980 w 6884912"/>
              <a:gd name="connsiteY37" fmla="*/ 550413 h 1161397"/>
              <a:gd name="connsiteX38" fmla="*/ 2352236 w 6884912"/>
              <a:gd name="connsiteY38" fmla="*/ 519602 h 1161397"/>
              <a:gd name="connsiteX39" fmla="*/ 2420791 w 6884912"/>
              <a:gd name="connsiteY39" fmla="*/ 492826 h 1161397"/>
              <a:gd name="connsiteX40" fmla="*/ 2489932 w 6884912"/>
              <a:gd name="connsiteY40" fmla="*/ 507864 h 1161397"/>
              <a:gd name="connsiteX41" fmla="*/ 2512917 w 6884912"/>
              <a:gd name="connsiteY41" fmla="*/ 489127 h 1161397"/>
              <a:gd name="connsiteX42" fmla="*/ 2516783 w 6884912"/>
              <a:gd name="connsiteY42" fmla="*/ 485473 h 1161397"/>
              <a:gd name="connsiteX43" fmla="*/ 2534360 w 6884912"/>
              <a:gd name="connsiteY43" fmla="*/ 480064 h 1161397"/>
              <a:gd name="connsiteX44" fmla="*/ 2536691 w 6884912"/>
              <a:gd name="connsiteY44" fmla="*/ 467018 h 1161397"/>
              <a:gd name="connsiteX45" fmla="*/ 2561265 w 6884912"/>
              <a:gd name="connsiteY45" fmla="*/ 450623 h 1161397"/>
              <a:gd name="connsiteX46" fmla="*/ 2594349 w 6884912"/>
              <a:gd name="connsiteY46" fmla="*/ 443884 h 1161397"/>
              <a:gd name="connsiteX47" fmla="*/ 2754324 w 6884912"/>
              <a:gd name="connsiteY47" fmla="*/ 424766 h 1161397"/>
              <a:gd name="connsiteX48" fmla="*/ 2848470 w 6884912"/>
              <a:gd name="connsiteY48" fmla="*/ 405966 h 1161397"/>
              <a:gd name="connsiteX49" fmla="*/ 2881772 w 6884912"/>
              <a:gd name="connsiteY49" fmla="*/ 387260 h 1161397"/>
              <a:gd name="connsiteX50" fmla="*/ 2929932 w 6884912"/>
              <a:gd name="connsiteY50" fmla="*/ 368912 h 1161397"/>
              <a:gd name="connsiteX51" fmla="*/ 3013020 w 6884912"/>
              <a:gd name="connsiteY51" fmla="*/ 327578 h 1161397"/>
              <a:gd name="connsiteX52" fmla="*/ 3222191 w 6884912"/>
              <a:gd name="connsiteY52" fmla="*/ 307887 h 1161397"/>
              <a:gd name="connsiteX53" fmla="*/ 3227953 w 6884912"/>
              <a:gd name="connsiteY53" fmla="*/ 297650 h 1161397"/>
              <a:gd name="connsiteX54" fmla="*/ 3510042 w 6884912"/>
              <a:gd name="connsiteY54" fmla="*/ 311820 h 1161397"/>
              <a:gd name="connsiteX55" fmla="*/ 3626773 w 6884912"/>
              <a:gd name="connsiteY55" fmla="*/ 290452 h 1161397"/>
              <a:gd name="connsiteX56" fmla="*/ 3666217 w 6884912"/>
              <a:gd name="connsiteY56" fmla="*/ 273255 h 1161397"/>
              <a:gd name="connsiteX57" fmla="*/ 3732427 w 6884912"/>
              <a:gd name="connsiteY57" fmla="*/ 245039 h 1161397"/>
              <a:gd name="connsiteX58" fmla="*/ 3777022 w 6884912"/>
              <a:gd name="connsiteY58" fmla="*/ 200276 h 1161397"/>
              <a:gd name="connsiteX59" fmla="*/ 3791246 w 6884912"/>
              <a:gd name="connsiteY59" fmla="*/ 189996 h 1161397"/>
              <a:gd name="connsiteX60" fmla="*/ 3819864 w 6884912"/>
              <a:gd name="connsiteY60" fmla="*/ 194605 h 1161397"/>
              <a:gd name="connsiteX61" fmla="*/ 3830398 w 6884912"/>
              <a:gd name="connsiteY61" fmla="*/ 188383 h 1161397"/>
              <a:gd name="connsiteX62" fmla="*/ 3834360 w 6884912"/>
              <a:gd name="connsiteY62" fmla="*/ 188992 h 1161397"/>
              <a:gd name="connsiteX63" fmla="*/ 3843715 w 6884912"/>
              <a:gd name="connsiteY63" fmla="*/ 188752 h 1161397"/>
              <a:gd name="connsiteX64" fmla="*/ 3842609 w 6884912"/>
              <a:gd name="connsiteY64" fmla="*/ 197386 h 1161397"/>
              <a:gd name="connsiteX65" fmla="*/ 3853961 w 6884912"/>
              <a:gd name="connsiteY65" fmla="*/ 213380 h 1161397"/>
              <a:gd name="connsiteX66" fmla="*/ 3907640 w 6884912"/>
              <a:gd name="connsiteY66" fmla="*/ 207568 h 1161397"/>
              <a:gd name="connsiteX67" fmla="*/ 3910449 w 6884912"/>
              <a:gd name="connsiteY67" fmla="*/ 197808 h 1161397"/>
              <a:gd name="connsiteX68" fmla="*/ 3917197 w 6884912"/>
              <a:gd name="connsiteY68" fmla="*/ 196121 h 1161397"/>
              <a:gd name="connsiteX69" fmla="*/ 3922400 w 6884912"/>
              <a:gd name="connsiteY69" fmla="*/ 205056 h 1161397"/>
              <a:gd name="connsiteX70" fmla="*/ 4013061 w 6884912"/>
              <a:gd name="connsiteY70" fmla="*/ 224874 h 1161397"/>
              <a:gd name="connsiteX71" fmla="*/ 4220717 w 6884912"/>
              <a:gd name="connsiteY71" fmla="*/ 192946 h 1161397"/>
              <a:gd name="connsiteX72" fmla="*/ 4228802 w 6884912"/>
              <a:gd name="connsiteY72" fmla="*/ 201468 h 1161397"/>
              <a:gd name="connsiteX73" fmla="*/ 4289361 w 6884912"/>
              <a:gd name="connsiteY73" fmla="*/ 196642 h 1161397"/>
              <a:gd name="connsiteX74" fmla="*/ 4498913 w 6884912"/>
              <a:gd name="connsiteY74" fmla="*/ 118915 h 1161397"/>
              <a:gd name="connsiteX75" fmla="*/ 4617330 w 6884912"/>
              <a:gd name="connsiteY75" fmla="*/ 111163 h 1161397"/>
              <a:gd name="connsiteX76" fmla="*/ 4659778 w 6884912"/>
              <a:gd name="connsiteY76" fmla="*/ 118219 h 1161397"/>
              <a:gd name="connsiteX77" fmla="*/ 4730870 w 6884912"/>
              <a:gd name="connsiteY77" fmla="*/ 129432 h 1161397"/>
              <a:gd name="connsiteX78" fmla="*/ 4844073 w 6884912"/>
              <a:gd name="connsiteY78" fmla="*/ 161768 h 1161397"/>
              <a:gd name="connsiteX79" fmla="*/ 4856454 w 6884912"/>
              <a:gd name="connsiteY79" fmla="*/ 130488 h 1161397"/>
              <a:gd name="connsiteX80" fmla="*/ 4920038 w 6884912"/>
              <a:gd name="connsiteY80" fmla="*/ 140418 h 1161397"/>
              <a:gd name="connsiteX81" fmla="*/ 5016639 w 6884912"/>
              <a:gd name="connsiteY81" fmla="*/ 158905 h 1161397"/>
              <a:gd name="connsiteX82" fmla="*/ 5072009 w 6884912"/>
              <a:gd name="connsiteY82" fmla="*/ 161502 h 1161397"/>
              <a:gd name="connsiteX83" fmla="*/ 5223626 w 6884912"/>
              <a:gd name="connsiteY83" fmla="*/ 177356 h 1161397"/>
              <a:gd name="connsiteX84" fmla="*/ 5375773 w 6884912"/>
              <a:gd name="connsiteY84" fmla="*/ 199913 h 1161397"/>
              <a:gd name="connsiteX85" fmla="*/ 5467502 w 6884912"/>
              <a:gd name="connsiteY85" fmla="*/ 250963 h 1161397"/>
              <a:gd name="connsiteX86" fmla="*/ 5592395 w 6884912"/>
              <a:gd name="connsiteY86" fmla="*/ 265434 h 1161397"/>
              <a:gd name="connsiteX87" fmla="*/ 5613532 w 6884912"/>
              <a:gd name="connsiteY87" fmla="*/ 273379 h 1161397"/>
              <a:gd name="connsiteX88" fmla="*/ 5642173 w 6884912"/>
              <a:gd name="connsiteY88" fmla="*/ 266904 h 1161397"/>
              <a:gd name="connsiteX89" fmla="*/ 5756910 w 6884912"/>
              <a:gd name="connsiteY89" fmla="*/ 239211 h 1161397"/>
              <a:gd name="connsiteX90" fmla="*/ 5846667 w 6884912"/>
              <a:gd name="connsiteY90" fmla="*/ 201786 h 1161397"/>
              <a:gd name="connsiteX91" fmla="*/ 5960732 w 6884912"/>
              <a:gd name="connsiteY91" fmla="*/ 220708 h 1161397"/>
              <a:gd name="connsiteX92" fmla="*/ 6029542 w 6884912"/>
              <a:gd name="connsiteY92" fmla="*/ 210339 h 1161397"/>
              <a:gd name="connsiteX93" fmla="*/ 6141123 w 6884912"/>
              <a:gd name="connsiteY93" fmla="*/ 159923 h 1161397"/>
              <a:gd name="connsiteX94" fmla="*/ 6290640 w 6884912"/>
              <a:gd name="connsiteY94" fmla="*/ 167441 h 1161397"/>
              <a:gd name="connsiteX95" fmla="*/ 6322806 w 6884912"/>
              <a:gd name="connsiteY95" fmla="*/ 213293 h 1161397"/>
              <a:gd name="connsiteX96" fmla="*/ 6380420 w 6884912"/>
              <a:gd name="connsiteY96" fmla="*/ 173195 h 1161397"/>
              <a:gd name="connsiteX97" fmla="*/ 6507891 w 6884912"/>
              <a:gd name="connsiteY97" fmla="*/ 118474 h 1161397"/>
              <a:gd name="connsiteX98" fmla="*/ 6571807 w 6884912"/>
              <a:gd name="connsiteY98" fmla="*/ 98636 h 1161397"/>
              <a:gd name="connsiteX99" fmla="*/ 6671880 w 6884912"/>
              <a:gd name="connsiteY99" fmla="*/ 82931 h 1161397"/>
              <a:gd name="connsiteX100" fmla="*/ 6702266 w 6884912"/>
              <a:gd name="connsiteY100" fmla="*/ 75470 h 1161397"/>
              <a:gd name="connsiteX101" fmla="*/ 6845802 w 6884912"/>
              <a:gd name="connsiteY101" fmla="*/ 24496 h 1161397"/>
              <a:gd name="connsiteX102" fmla="*/ 6884912 w 6884912"/>
              <a:gd name="connsiteY102"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66947 w 6884912"/>
              <a:gd name="connsiteY16" fmla="*/ 700762 h 1161397"/>
              <a:gd name="connsiteX17" fmla="*/ 1178135 w 6884912"/>
              <a:gd name="connsiteY17" fmla="*/ 698631 h 1161397"/>
              <a:gd name="connsiteX18" fmla="*/ 1178301 w 6884912"/>
              <a:gd name="connsiteY18" fmla="*/ 698094 h 1161397"/>
              <a:gd name="connsiteX19" fmla="*/ 1242716 w 6884912"/>
              <a:gd name="connsiteY19" fmla="*/ 698052 h 1161397"/>
              <a:gd name="connsiteX20" fmla="*/ 1299977 w 6884912"/>
              <a:gd name="connsiteY20" fmla="*/ 639196 h 1161397"/>
              <a:gd name="connsiteX21" fmla="*/ 1326190 w 6884912"/>
              <a:gd name="connsiteY21" fmla="*/ 625955 h 1161397"/>
              <a:gd name="connsiteX22" fmla="*/ 1339600 w 6884912"/>
              <a:gd name="connsiteY22" fmla="*/ 616295 h 1161397"/>
              <a:gd name="connsiteX23" fmla="*/ 1340054 w 6884912"/>
              <a:gd name="connsiteY23" fmla="*/ 614022 h 1161397"/>
              <a:gd name="connsiteX24" fmla="*/ 1391606 w 6884912"/>
              <a:gd name="connsiteY24" fmla="*/ 615229 h 1161397"/>
              <a:gd name="connsiteX25" fmla="*/ 1397565 w 6884912"/>
              <a:gd name="connsiteY25" fmla="*/ 611490 h 1161397"/>
              <a:gd name="connsiteX26" fmla="*/ 1432302 w 6884912"/>
              <a:gd name="connsiteY26" fmla="*/ 617267 h 1161397"/>
              <a:gd name="connsiteX27" fmla="*/ 1449644 w 6884912"/>
              <a:gd name="connsiteY27" fmla="*/ 617591 h 1161397"/>
              <a:gd name="connsiteX28" fmla="*/ 1455793 w 6884912"/>
              <a:gd name="connsiteY28" fmla="*/ 623174 h 1161397"/>
              <a:gd name="connsiteX29" fmla="*/ 1480758 w 6884912"/>
              <a:gd name="connsiteY29" fmla="*/ 620863 h 1161397"/>
              <a:gd name="connsiteX30" fmla="*/ 1483154 w 6884912"/>
              <a:gd name="connsiteY30" fmla="*/ 618527 h 1161397"/>
              <a:gd name="connsiteX31" fmla="*/ 1505495 w 6884912"/>
              <a:gd name="connsiteY31" fmla="*/ 624325 h 1161397"/>
              <a:gd name="connsiteX32" fmla="*/ 1526340 w 6884912"/>
              <a:gd name="connsiteY32" fmla="*/ 638496 h 1161397"/>
              <a:gd name="connsiteX33" fmla="*/ 1731986 w 6884912"/>
              <a:gd name="connsiteY33" fmla="*/ 589682 h 1161397"/>
              <a:gd name="connsiteX34" fmla="*/ 1927935 w 6884912"/>
              <a:gd name="connsiteY34" fmla="*/ 628540 h 1161397"/>
              <a:gd name="connsiteX35" fmla="*/ 2039075 w 6884912"/>
              <a:gd name="connsiteY35" fmla="*/ 599964 h 1161397"/>
              <a:gd name="connsiteX36" fmla="*/ 2066980 w 6884912"/>
              <a:gd name="connsiteY36" fmla="*/ 550413 h 1161397"/>
              <a:gd name="connsiteX37" fmla="*/ 2352236 w 6884912"/>
              <a:gd name="connsiteY37" fmla="*/ 519602 h 1161397"/>
              <a:gd name="connsiteX38" fmla="*/ 2420791 w 6884912"/>
              <a:gd name="connsiteY38" fmla="*/ 492826 h 1161397"/>
              <a:gd name="connsiteX39" fmla="*/ 2489932 w 6884912"/>
              <a:gd name="connsiteY39" fmla="*/ 507864 h 1161397"/>
              <a:gd name="connsiteX40" fmla="*/ 2512917 w 6884912"/>
              <a:gd name="connsiteY40" fmla="*/ 489127 h 1161397"/>
              <a:gd name="connsiteX41" fmla="*/ 2516783 w 6884912"/>
              <a:gd name="connsiteY41" fmla="*/ 485473 h 1161397"/>
              <a:gd name="connsiteX42" fmla="*/ 2534360 w 6884912"/>
              <a:gd name="connsiteY42" fmla="*/ 480064 h 1161397"/>
              <a:gd name="connsiteX43" fmla="*/ 2536691 w 6884912"/>
              <a:gd name="connsiteY43" fmla="*/ 467018 h 1161397"/>
              <a:gd name="connsiteX44" fmla="*/ 2561265 w 6884912"/>
              <a:gd name="connsiteY44" fmla="*/ 450623 h 1161397"/>
              <a:gd name="connsiteX45" fmla="*/ 2594349 w 6884912"/>
              <a:gd name="connsiteY45" fmla="*/ 443884 h 1161397"/>
              <a:gd name="connsiteX46" fmla="*/ 2754324 w 6884912"/>
              <a:gd name="connsiteY46" fmla="*/ 424766 h 1161397"/>
              <a:gd name="connsiteX47" fmla="*/ 2848470 w 6884912"/>
              <a:gd name="connsiteY47" fmla="*/ 405966 h 1161397"/>
              <a:gd name="connsiteX48" fmla="*/ 2881772 w 6884912"/>
              <a:gd name="connsiteY48" fmla="*/ 387260 h 1161397"/>
              <a:gd name="connsiteX49" fmla="*/ 2929932 w 6884912"/>
              <a:gd name="connsiteY49" fmla="*/ 368912 h 1161397"/>
              <a:gd name="connsiteX50" fmla="*/ 3013020 w 6884912"/>
              <a:gd name="connsiteY50" fmla="*/ 327578 h 1161397"/>
              <a:gd name="connsiteX51" fmla="*/ 3222191 w 6884912"/>
              <a:gd name="connsiteY51" fmla="*/ 307887 h 1161397"/>
              <a:gd name="connsiteX52" fmla="*/ 3227953 w 6884912"/>
              <a:gd name="connsiteY52" fmla="*/ 297650 h 1161397"/>
              <a:gd name="connsiteX53" fmla="*/ 3510042 w 6884912"/>
              <a:gd name="connsiteY53" fmla="*/ 311820 h 1161397"/>
              <a:gd name="connsiteX54" fmla="*/ 3626773 w 6884912"/>
              <a:gd name="connsiteY54" fmla="*/ 290452 h 1161397"/>
              <a:gd name="connsiteX55" fmla="*/ 3666217 w 6884912"/>
              <a:gd name="connsiteY55" fmla="*/ 273255 h 1161397"/>
              <a:gd name="connsiteX56" fmla="*/ 3732427 w 6884912"/>
              <a:gd name="connsiteY56" fmla="*/ 245039 h 1161397"/>
              <a:gd name="connsiteX57" fmla="*/ 3777022 w 6884912"/>
              <a:gd name="connsiteY57" fmla="*/ 200276 h 1161397"/>
              <a:gd name="connsiteX58" fmla="*/ 3791246 w 6884912"/>
              <a:gd name="connsiteY58" fmla="*/ 189996 h 1161397"/>
              <a:gd name="connsiteX59" fmla="*/ 3819864 w 6884912"/>
              <a:gd name="connsiteY59" fmla="*/ 194605 h 1161397"/>
              <a:gd name="connsiteX60" fmla="*/ 3830398 w 6884912"/>
              <a:gd name="connsiteY60" fmla="*/ 188383 h 1161397"/>
              <a:gd name="connsiteX61" fmla="*/ 3834360 w 6884912"/>
              <a:gd name="connsiteY61" fmla="*/ 188992 h 1161397"/>
              <a:gd name="connsiteX62" fmla="*/ 3843715 w 6884912"/>
              <a:gd name="connsiteY62" fmla="*/ 188752 h 1161397"/>
              <a:gd name="connsiteX63" fmla="*/ 3842609 w 6884912"/>
              <a:gd name="connsiteY63" fmla="*/ 197386 h 1161397"/>
              <a:gd name="connsiteX64" fmla="*/ 3853961 w 6884912"/>
              <a:gd name="connsiteY64" fmla="*/ 213380 h 1161397"/>
              <a:gd name="connsiteX65" fmla="*/ 3907640 w 6884912"/>
              <a:gd name="connsiteY65" fmla="*/ 207568 h 1161397"/>
              <a:gd name="connsiteX66" fmla="*/ 3910449 w 6884912"/>
              <a:gd name="connsiteY66" fmla="*/ 197808 h 1161397"/>
              <a:gd name="connsiteX67" fmla="*/ 3917197 w 6884912"/>
              <a:gd name="connsiteY67" fmla="*/ 196121 h 1161397"/>
              <a:gd name="connsiteX68" fmla="*/ 3922400 w 6884912"/>
              <a:gd name="connsiteY68" fmla="*/ 205056 h 1161397"/>
              <a:gd name="connsiteX69" fmla="*/ 4013061 w 6884912"/>
              <a:gd name="connsiteY69" fmla="*/ 224874 h 1161397"/>
              <a:gd name="connsiteX70" fmla="*/ 4220717 w 6884912"/>
              <a:gd name="connsiteY70" fmla="*/ 192946 h 1161397"/>
              <a:gd name="connsiteX71" fmla="*/ 4228802 w 6884912"/>
              <a:gd name="connsiteY71" fmla="*/ 201468 h 1161397"/>
              <a:gd name="connsiteX72" fmla="*/ 4289361 w 6884912"/>
              <a:gd name="connsiteY72" fmla="*/ 196642 h 1161397"/>
              <a:gd name="connsiteX73" fmla="*/ 4498913 w 6884912"/>
              <a:gd name="connsiteY73" fmla="*/ 118915 h 1161397"/>
              <a:gd name="connsiteX74" fmla="*/ 4617330 w 6884912"/>
              <a:gd name="connsiteY74" fmla="*/ 111163 h 1161397"/>
              <a:gd name="connsiteX75" fmla="*/ 4659778 w 6884912"/>
              <a:gd name="connsiteY75" fmla="*/ 118219 h 1161397"/>
              <a:gd name="connsiteX76" fmla="*/ 4730870 w 6884912"/>
              <a:gd name="connsiteY76" fmla="*/ 129432 h 1161397"/>
              <a:gd name="connsiteX77" fmla="*/ 4844073 w 6884912"/>
              <a:gd name="connsiteY77" fmla="*/ 161768 h 1161397"/>
              <a:gd name="connsiteX78" fmla="*/ 4856454 w 6884912"/>
              <a:gd name="connsiteY78" fmla="*/ 130488 h 1161397"/>
              <a:gd name="connsiteX79" fmla="*/ 4920038 w 6884912"/>
              <a:gd name="connsiteY79" fmla="*/ 140418 h 1161397"/>
              <a:gd name="connsiteX80" fmla="*/ 5016639 w 6884912"/>
              <a:gd name="connsiteY80" fmla="*/ 158905 h 1161397"/>
              <a:gd name="connsiteX81" fmla="*/ 5072009 w 6884912"/>
              <a:gd name="connsiteY81" fmla="*/ 161502 h 1161397"/>
              <a:gd name="connsiteX82" fmla="*/ 5223626 w 6884912"/>
              <a:gd name="connsiteY82" fmla="*/ 177356 h 1161397"/>
              <a:gd name="connsiteX83" fmla="*/ 5375773 w 6884912"/>
              <a:gd name="connsiteY83" fmla="*/ 199913 h 1161397"/>
              <a:gd name="connsiteX84" fmla="*/ 5467502 w 6884912"/>
              <a:gd name="connsiteY84" fmla="*/ 250963 h 1161397"/>
              <a:gd name="connsiteX85" fmla="*/ 5592395 w 6884912"/>
              <a:gd name="connsiteY85" fmla="*/ 265434 h 1161397"/>
              <a:gd name="connsiteX86" fmla="*/ 5613532 w 6884912"/>
              <a:gd name="connsiteY86" fmla="*/ 273379 h 1161397"/>
              <a:gd name="connsiteX87" fmla="*/ 5642173 w 6884912"/>
              <a:gd name="connsiteY87" fmla="*/ 266904 h 1161397"/>
              <a:gd name="connsiteX88" fmla="*/ 5756910 w 6884912"/>
              <a:gd name="connsiteY88" fmla="*/ 239211 h 1161397"/>
              <a:gd name="connsiteX89" fmla="*/ 5846667 w 6884912"/>
              <a:gd name="connsiteY89" fmla="*/ 201786 h 1161397"/>
              <a:gd name="connsiteX90" fmla="*/ 5960732 w 6884912"/>
              <a:gd name="connsiteY90" fmla="*/ 220708 h 1161397"/>
              <a:gd name="connsiteX91" fmla="*/ 6029542 w 6884912"/>
              <a:gd name="connsiteY91" fmla="*/ 210339 h 1161397"/>
              <a:gd name="connsiteX92" fmla="*/ 6141123 w 6884912"/>
              <a:gd name="connsiteY92" fmla="*/ 159923 h 1161397"/>
              <a:gd name="connsiteX93" fmla="*/ 6290640 w 6884912"/>
              <a:gd name="connsiteY93" fmla="*/ 167441 h 1161397"/>
              <a:gd name="connsiteX94" fmla="*/ 6322806 w 6884912"/>
              <a:gd name="connsiteY94" fmla="*/ 213293 h 1161397"/>
              <a:gd name="connsiteX95" fmla="*/ 6380420 w 6884912"/>
              <a:gd name="connsiteY95" fmla="*/ 173195 h 1161397"/>
              <a:gd name="connsiteX96" fmla="*/ 6507891 w 6884912"/>
              <a:gd name="connsiteY96" fmla="*/ 118474 h 1161397"/>
              <a:gd name="connsiteX97" fmla="*/ 6571807 w 6884912"/>
              <a:gd name="connsiteY97" fmla="*/ 98636 h 1161397"/>
              <a:gd name="connsiteX98" fmla="*/ 6671880 w 6884912"/>
              <a:gd name="connsiteY98" fmla="*/ 82931 h 1161397"/>
              <a:gd name="connsiteX99" fmla="*/ 6702266 w 6884912"/>
              <a:gd name="connsiteY99" fmla="*/ 75470 h 1161397"/>
              <a:gd name="connsiteX100" fmla="*/ 6845802 w 6884912"/>
              <a:gd name="connsiteY100" fmla="*/ 24496 h 1161397"/>
              <a:gd name="connsiteX101" fmla="*/ 6884912 w 6884912"/>
              <a:gd name="connsiteY101"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38051 w 6884912"/>
              <a:gd name="connsiteY15" fmla="*/ 702034 h 1161397"/>
              <a:gd name="connsiteX16" fmla="*/ 1178135 w 6884912"/>
              <a:gd name="connsiteY16" fmla="*/ 698631 h 1161397"/>
              <a:gd name="connsiteX17" fmla="*/ 1178301 w 6884912"/>
              <a:gd name="connsiteY17" fmla="*/ 698094 h 1161397"/>
              <a:gd name="connsiteX18" fmla="*/ 1242716 w 6884912"/>
              <a:gd name="connsiteY18" fmla="*/ 698052 h 1161397"/>
              <a:gd name="connsiteX19" fmla="*/ 1299977 w 6884912"/>
              <a:gd name="connsiteY19" fmla="*/ 639196 h 1161397"/>
              <a:gd name="connsiteX20" fmla="*/ 1326190 w 6884912"/>
              <a:gd name="connsiteY20" fmla="*/ 625955 h 1161397"/>
              <a:gd name="connsiteX21" fmla="*/ 1339600 w 6884912"/>
              <a:gd name="connsiteY21" fmla="*/ 616295 h 1161397"/>
              <a:gd name="connsiteX22" fmla="*/ 1340054 w 6884912"/>
              <a:gd name="connsiteY22" fmla="*/ 614022 h 1161397"/>
              <a:gd name="connsiteX23" fmla="*/ 1391606 w 6884912"/>
              <a:gd name="connsiteY23" fmla="*/ 615229 h 1161397"/>
              <a:gd name="connsiteX24" fmla="*/ 1397565 w 6884912"/>
              <a:gd name="connsiteY24" fmla="*/ 611490 h 1161397"/>
              <a:gd name="connsiteX25" fmla="*/ 1432302 w 6884912"/>
              <a:gd name="connsiteY25" fmla="*/ 617267 h 1161397"/>
              <a:gd name="connsiteX26" fmla="*/ 1449644 w 6884912"/>
              <a:gd name="connsiteY26" fmla="*/ 617591 h 1161397"/>
              <a:gd name="connsiteX27" fmla="*/ 1455793 w 6884912"/>
              <a:gd name="connsiteY27" fmla="*/ 623174 h 1161397"/>
              <a:gd name="connsiteX28" fmla="*/ 1480758 w 6884912"/>
              <a:gd name="connsiteY28" fmla="*/ 620863 h 1161397"/>
              <a:gd name="connsiteX29" fmla="*/ 1483154 w 6884912"/>
              <a:gd name="connsiteY29" fmla="*/ 618527 h 1161397"/>
              <a:gd name="connsiteX30" fmla="*/ 1505495 w 6884912"/>
              <a:gd name="connsiteY30" fmla="*/ 624325 h 1161397"/>
              <a:gd name="connsiteX31" fmla="*/ 1526340 w 6884912"/>
              <a:gd name="connsiteY31" fmla="*/ 638496 h 1161397"/>
              <a:gd name="connsiteX32" fmla="*/ 1731986 w 6884912"/>
              <a:gd name="connsiteY32" fmla="*/ 589682 h 1161397"/>
              <a:gd name="connsiteX33" fmla="*/ 1927935 w 6884912"/>
              <a:gd name="connsiteY33" fmla="*/ 628540 h 1161397"/>
              <a:gd name="connsiteX34" fmla="*/ 2039075 w 6884912"/>
              <a:gd name="connsiteY34" fmla="*/ 599964 h 1161397"/>
              <a:gd name="connsiteX35" fmla="*/ 2066980 w 6884912"/>
              <a:gd name="connsiteY35" fmla="*/ 550413 h 1161397"/>
              <a:gd name="connsiteX36" fmla="*/ 2352236 w 6884912"/>
              <a:gd name="connsiteY36" fmla="*/ 519602 h 1161397"/>
              <a:gd name="connsiteX37" fmla="*/ 2420791 w 6884912"/>
              <a:gd name="connsiteY37" fmla="*/ 492826 h 1161397"/>
              <a:gd name="connsiteX38" fmla="*/ 2489932 w 6884912"/>
              <a:gd name="connsiteY38" fmla="*/ 507864 h 1161397"/>
              <a:gd name="connsiteX39" fmla="*/ 2512917 w 6884912"/>
              <a:gd name="connsiteY39" fmla="*/ 489127 h 1161397"/>
              <a:gd name="connsiteX40" fmla="*/ 2516783 w 6884912"/>
              <a:gd name="connsiteY40" fmla="*/ 485473 h 1161397"/>
              <a:gd name="connsiteX41" fmla="*/ 2534360 w 6884912"/>
              <a:gd name="connsiteY41" fmla="*/ 480064 h 1161397"/>
              <a:gd name="connsiteX42" fmla="*/ 2536691 w 6884912"/>
              <a:gd name="connsiteY42" fmla="*/ 467018 h 1161397"/>
              <a:gd name="connsiteX43" fmla="*/ 2561265 w 6884912"/>
              <a:gd name="connsiteY43" fmla="*/ 450623 h 1161397"/>
              <a:gd name="connsiteX44" fmla="*/ 2594349 w 6884912"/>
              <a:gd name="connsiteY44" fmla="*/ 443884 h 1161397"/>
              <a:gd name="connsiteX45" fmla="*/ 2754324 w 6884912"/>
              <a:gd name="connsiteY45" fmla="*/ 424766 h 1161397"/>
              <a:gd name="connsiteX46" fmla="*/ 2848470 w 6884912"/>
              <a:gd name="connsiteY46" fmla="*/ 405966 h 1161397"/>
              <a:gd name="connsiteX47" fmla="*/ 2881772 w 6884912"/>
              <a:gd name="connsiteY47" fmla="*/ 387260 h 1161397"/>
              <a:gd name="connsiteX48" fmla="*/ 2929932 w 6884912"/>
              <a:gd name="connsiteY48" fmla="*/ 368912 h 1161397"/>
              <a:gd name="connsiteX49" fmla="*/ 3013020 w 6884912"/>
              <a:gd name="connsiteY49" fmla="*/ 327578 h 1161397"/>
              <a:gd name="connsiteX50" fmla="*/ 3222191 w 6884912"/>
              <a:gd name="connsiteY50" fmla="*/ 307887 h 1161397"/>
              <a:gd name="connsiteX51" fmla="*/ 3227953 w 6884912"/>
              <a:gd name="connsiteY51" fmla="*/ 297650 h 1161397"/>
              <a:gd name="connsiteX52" fmla="*/ 3510042 w 6884912"/>
              <a:gd name="connsiteY52" fmla="*/ 311820 h 1161397"/>
              <a:gd name="connsiteX53" fmla="*/ 3626773 w 6884912"/>
              <a:gd name="connsiteY53" fmla="*/ 290452 h 1161397"/>
              <a:gd name="connsiteX54" fmla="*/ 3666217 w 6884912"/>
              <a:gd name="connsiteY54" fmla="*/ 273255 h 1161397"/>
              <a:gd name="connsiteX55" fmla="*/ 3732427 w 6884912"/>
              <a:gd name="connsiteY55" fmla="*/ 245039 h 1161397"/>
              <a:gd name="connsiteX56" fmla="*/ 3777022 w 6884912"/>
              <a:gd name="connsiteY56" fmla="*/ 200276 h 1161397"/>
              <a:gd name="connsiteX57" fmla="*/ 3791246 w 6884912"/>
              <a:gd name="connsiteY57" fmla="*/ 189996 h 1161397"/>
              <a:gd name="connsiteX58" fmla="*/ 3819864 w 6884912"/>
              <a:gd name="connsiteY58" fmla="*/ 194605 h 1161397"/>
              <a:gd name="connsiteX59" fmla="*/ 3830398 w 6884912"/>
              <a:gd name="connsiteY59" fmla="*/ 188383 h 1161397"/>
              <a:gd name="connsiteX60" fmla="*/ 3834360 w 6884912"/>
              <a:gd name="connsiteY60" fmla="*/ 188992 h 1161397"/>
              <a:gd name="connsiteX61" fmla="*/ 3843715 w 6884912"/>
              <a:gd name="connsiteY61" fmla="*/ 188752 h 1161397"/>
              <a:gd name="connsiteX62" fmla="*/ 3842609 w 6884912"/>
              <a:gd name="connsiteY62" fmla="*/ 197386 h 1161397"/>
              <a:gd name="connsiteX63" fmla="*/ 3853961 w 6884912"/>
              <a:gd name="connsiteY63" fmla="*/ 213380 h 1161397"/>
              <a:gd name="connsiteX64" fmla="*/ 3907640 w 6884912"/>
              <a:gd name="connsiteY64" fmla="*/ 207568 h 1161397"/>
              <a:gd name="connsiteX65" fmla="*/ 3910449 w 6884912"/>
              <a:gd name="connsiteY65" fmla="*/ 197808 h 1161397"/>
              <a:gd name="connsiteX66" fmla="*/ 3917197 w 6884912"/>
              <a:gd name="connsiteY66" fmla="*/ 196121 h 1161397"/>
              <a:gd name="connsiteX67" fmla="*/ 3922400 w 6884912"/>
              <a:gd name="connsiteY67" fmla="*/ 205056 h 1161397"/>
              <a:gd name="connsiteX68" fmla="*/ 4013061 w 6884912"/>
              <a:gd name="connsiteY68" fmla="*/ 224874 h 1161397"/>
              <a:gd name="connsiteX69" fmla="*/ 4220717 w 6884912"/>
              <a:gd name="connsiteY69" fmla="*/ 192946 h 1161397"/>
              <a:gd name="connsiteX70" fmla="*/ 4228802 w 6884912"/>
              <a:gd name="connsiteY70" fmla="*/ 201468 h 1161397"/>
              <a:gd name="connsiteX71" fmla="*/ 4289361 w 6884912"/>
              <a:gd name="connsiteY71" fmla="*/ 196642 h 1161397"/>
              <a:gd name="connsiteX72" fmla="*/ 4498913 w 6884912"/>
              <a:gd name="connsiteY72" fmla="*/ 118915 h 1161397"/>
              <a:gd name="connsiteX73" fmla="*/ 4617330 w 6884912"/>
              <a:gd name="connsiteY73" fmla="*/ 111163 h 1161397"/>
              <a:gd name="connsiteX74" fmla="*/ 4659778 w 6884912"/>
              <a:gd name="connsiteY74" fmla="*/ 118219 h 1161397"/>
              <a:gd name="connsiteX75" fmla="*/ 4730870 w 6884912"/>
              <a:gd name="connsiteY75" fmla="*/ 129432 h 1161397"/>
              <a:gd name="connsiteX76" fmla="*/ 4844073 w 6884912"/>
              <a:gd name="connsiteY76" fmla="*/ 161768 h 1161397"/>
              <a:gd name="connsiteX77" fmla="*/ 4856454 w 6884912"/>
              <a:gd name="connsiteY77" fmla="*/ 130488 h 1161397"/>
              <a:gd name="connsiteX78" fmla="*/ 4920038 w 6884912"/>
              <a:gd name="connsiteY78" fmla="*/ 140418 h 1161397"/>
              <a:gd name="connsiteX79" fmla="*/ 5016639 w 6884912"/>
              <a:gd name="connsiteY79" fmla="*/ 158905 h 1161397"/>
              <a:gd name="connsiteX80" fmla="*/ 5072009 w 6884912"/>
              <a:gd name="connsiteY80" fmla="*/ 161502 h 1161397"/>
              <a:gd name="connsiteX81" fmla="*/ 5223626 w 6884912"/>
              <a:gd name="connsiteY81" fmla="*/ 177356 h 1161397"/>
              <a:gd name="connsiteX82" fmla="*/ 5375773 w 6884912"/>
              <a:gd name="connsiteY82" fmla="*/ 199913 h 1161397"/>
              <a:gd name="connsiteX83" fmla="*/ 5467502 w 6884912"/>
              <a:gd name="connsiteY83" fmla="*/ 250963 h 1161397"/>
              <a:gd name="connsiteX84" fmla="*/ 5592395 w 6884912"/>
              <a:gd name="connsiteY84" fmla="*/ 265434 h 1161397"/>
              <a:gd name="connsiteX85" fmla="*/ 5613532 w 6884912"/>
              <a:gd name="connsiteY85" fmla="*/ 273379 h 1161397"/>
              <a:gd name="connsiteX86" fmla="*/ 5642173 w 6884912"/>
              <a:gd name="connsiteY86" fmla="*/ 266904 h 1161397"/>
              <a:gd name="connsiteX87" fmla="*/ 5756910 w 6884912"/>
              <a:gd name="connsiteY87" fmla="*/ 239211 h 1161397"/>
              <a:gd name="connsiteX88" fmla="*/ 5846667 w 6884912"/>
              <a:gd name="connsiteY88" fmla="*/ 201786 h 1161397"/>
              <a:gd name="connsiteX89" fmla="*/ 5960732 w 6884912"/>
              <a:gd name="connsiteY89" fmla="*/ 220708 h 1161397"/>
              <a:gd name="connsiteX90" fmla="*/ 6029542 w 6884912"/>
              <a:gd name="connsiteY90" fmla="*/ 210339 h 1161397"/>
              <a:gd name="connsiteX91" fmla="*/ 6141123 w 6884912"/>
              <a:gd name="connsiteY91" fmla="*/ 159923 h 1161397"/>
              <a:gd name="connsiteX92" fmla="*/ 6290640 w 6884912"/>
              <a:gd name="connsiteY92" fmla="*/ 167441 h 1161397"/>
              <a:gd name="connsiteX93" fmla="*/ 6322806 w 6884912"/>
              <a:gd name="connsiteY93" fmla="*/ 213293 h 1161397"/>
              <a:gd name="connsiteX94" fmla="*/ 6380420 w 6884912"/>
              <a:gd name="connsiteY94" fmla="*/ 173195 h 1161397"/>
              <a:gd name="connsiteX95" fmla="*/ 6507891 w 6884912"/>
              <a:gd name="connsiteY95" fmla="*/ 118474 h 1161397"/>
              <a:gd name="connsiteX96" fmla="*/ 6571807 w 6884912"/>
              <a:gd name="connsiteY96" fmla="*/ 98636 h 1161397"/>
              <a:gd name="connsiteX97" fmla="*/ 6671880 w 6884912"/>
              <a:gd name="connsiteY97" fmla="*/ 82931 h 1161397"/>
              <a:gd name="connsiteX98" fmla="*/ 6702266 w 6884912"/>
              <a:gd name="connsiteY98" fmla="*/ 75470 h 1161397"/>
              <a:gd name="connsiteX99" fmla="*/ 6845802 w 6884912"/>
              <a:gd name="connsiteY99" fmla="*/ 24496 h 1161397"/>
              <a:gd name="connsiteX100" fmla="*/ 6884912 w 6884912"/>
              <a:gd name="connsiteY100"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78135 w 6884912"/>
              <a:gd name="connsiteY15" fmla="*/ 698631 h 1161397"/>
              <a:gd name="connsiteX16" fmla="*/ 1178301 w 6884912"/>
              <a:gd name="connsiteY16" fmla="*/ 698094 h 1161397"/>
              <a:gd name="connsiteX17" fmla="*/ 1242716 w 6884912"/>
              <a:gd name="connsiteY17" fmla="*/ 698052 h 1161397"/>
              <a:gd name="connsiteX18" fmla="*/ 1299977 w 6884912"/>
              <a:gd name="connsiteY18" fmla="*/ 639196 h 1161397"/>
              <a:gd name="connsiteX19" fmla="*/ 1326190 w 6884912"/>
              <a:gd name="connsiteY19" fmla="*/ 625955 h 1161397"/>
              <a:gd name="connsiteX20" fmla="*/ 1339600 w 6884912"/>
              <a:gd name="connsiteY20" fmla="*/ 616295 h 1161397"/>
              <a:gd name="connsiteX21" fmla="*/ 1340054 w 6884912"/>
              <a:gd name="connsiteY21" fmla="*/ 614022 h 1161397"/>
              <a:gd name="connsiteX22" fmla="*/ 1391606 w 6884912"/>
              <a:gd name="connsiteY22" fmla="*/ 615229 h 1161397"/>
              <a:gd name="connsiteX23" fmla="*/ 1397565 w 6884912"/>
              <a:gd name="connsiteY23" fmla="*/ 611490 h 1161397"/>
              <a:gd name="connsiteX24" fmla="*/ 1432302 w 6884912"/>
              <a:gd name="connsiteY24" fmla="*/ 617267 h 1161397"/>
              <a:gd name="connsiteX25" fmla="*/ 1449644 w 6884912"/>
              <a:gd name="connsiteY25" fmla="*/ 617591 h 1161397"/>
              <a:gd name="connsiteX26" fmla="*/ 1455793 w 6884912"/>
              <a:gd name="connsiteY26" fmla="*/ 623174 h 1161397"/>
              <a:gd name="connsiteX27" fmla="*/ 1480758 w 6884912"/>
              <a:gd name="connsiteY27" fmla="*/ 620863 h 1161397"/>
              <a:gd name="connsiteX28" fmla="*/ 1483154 w 6884912"/>
              <a:gd name="connsiteY28" fmla="*/ 618527 h 1161397"/>
              <a:gd name="connsiteX29" fmla="*/ 1505495 w 6884912"/>
              <a:gd name="connsiteY29" fmla="*/ 624325 h 1161397"/>
              <a:gd name="connsiteX30" fmla="*/ 1526340 w 6884912"/>
              <a:gd name="connsiteY30" fmla="*/ 638496 h 1161397"/>
              <a:gd name="connsiteX31" fmla="*/ 1731986 w 6884912"/>
              <a:gd name="connsiteY31" fmla="*/ 589682 h 1161397"/>
              <a:gd name="connsiteX32" fmla="*/ 1927935 w 6884912"/>
              <a:gd name="connsiteY32" fmla="*/ 628540 h 1161397"/>
              <a:gd name="connsiteX33" fmla="*/ 2039075 w 6884912"/>
              <a:gd name="connsiteY33" fmla="*/ 599964 h 1161397"/>
              <a:gd name="connsiteX34" fmla="*/ 2066980 w 6884912"/>
              <a:gd name="connsiteY34" fmla="*/ 550413 h 1161397"/>
              <a:gd name="connsiteX35" fmla="*/ 2352236 w 6884912"/>
              <a:gd name="connsiteY35" fmla="*/ 519602 h 1161397"/>
              <a:gd name="connsiteX36" fmla="*/ 2420791 w 6884912"/>
              <a:gd name="connsiteY36" fmla="*/ 492826 h 1161397"/>
              <a:gd name="connsiteX37" fmla="*/ 2489932 w 6884912"/>
              <a:gd name="connsiteY37" fmla="*/ 507864 h 1161397"/>
              <a:gd name="connsiteX38" fmla="*/ 2512917 w 6884912"/>
              <a:gd name="connsiteY38" fmla="*/ 489127 h 1161397"/>
              <a:gd name="connsiteX39" fmla="*/ 2516783 w 6884912"/>
              <a:gd name="connsiteY39" fmla="*/ 485473 h 1161397"/>
              <a:gd name="connsiteX40" fmla="*/ 2534360 w 6884912"/>
              <a:gd name="connsiteY40" fmla="*/ 480064 h 1161397"/>
              <a:gd name="connsiteX41" fmla="*/ 2536691 w 6884912"/>
              <a:gd name="connsiteY41" fmla="*/ 467018 h 1161397"/>
              <a:gd name="connsiteX42" fmla="*/ 2561265 w 6884912"/>
              <a:gd name="connsiteY42" fmla="*/ 450623 h 1161397"/>
              <a:gd name="connsiteX43" fmla="*/ 2594349 w 6884912"/>
              <a:gd name="connsiteY43" fmla="*/ 443884 h 1161397"/>
              <a:gd name="connsiteX44" fmla="*/ 2754324 w 6884912"/>
              <a:gd name="connsiteY44" fmla="*/ 424766 h 1161397"/>
              <a:gd name="connsiteX45" fmla="*/ 2848470 w 6884912"/>
              <a:gd name="connsiteY45" fmla="*/ 405966 h 1161397"/>
              <a:gd name="connsiteX46" fmla="*/ 2881772 w 6884912"/>
              <a:gd name="connsiteY46" fmla="*/ 387260 h 1161397"/>
              <a:gd name="connsiteX47" fmla="*/ 2929932 w 6884912"/>
              <a:gd name="connsiteY47" fmla="*/ 368912 h 1161397"/>
              <a:gd name="connsiteX48" fmla="*/ 3013020 w 6884912"/>
              <a:gd name="connsiteY48" fmla="*/ 327578 h 1161397"/>
              <a:gd name="connsiteX49" fmla="*/ 3222191 w 6884912"/>
              <a:gd name="connsiteY49" fmla="*/ 307887 h 1161397"/>
              <a:gd name="connsiteX50" fmla="*/ 3227953 w 6884912"/>
              <a:gd name="connsiteY50" fmla="*/ 297650 h 1161397"/>
              <a:gd name="connsiteX51" fmla="*/ 3510042 w 6884912"/>
              <a:gd name="connsiteY51" fmla="*/ 311820 h 1161397"/>
              <a:gd name="connsiteX52" fmla="*/ 3626773 w 6884912"/>
              <a:gd name="connsiteY52" fmla="*/ 290452 h 1161397"/>
              <a:gd name="connsiteX53" fmla="*/ 3666217 w 6884912"/>
              <a:gd name="connsiteY53" fmla="*/ 273255 h 1161397"/>
              <a:gd name="connsiteX54" fmla="*/ 3732427 w 6884912"/>
              <a:gd name="connsiteY54" fmla="*/ 245039 h 1161397"/>
              <a:gd name="connsiteX55" fmla="*/ 3777022 w 6884912"/>
              <a:gd name="connsiteY55" fmla="*/ 200276 h 1161397"/>
              <a:gd name="connsiteX56" fmla="*/ 3791246 w 6884912"/>
              <a:gd name="connsiteY56" fmla="*/ 189996 h 1161397"/>
              <a:gd name="connsiteX57" fmla="*/ 3819864 w 6884912"/>
              <a:gd name="connsiteY57" fmla="*/ 194605 h 1161397"/>
              <a:gd name="connsiteX58" fmla="*/ 3830398 w 6884912"/>
              <a:gd name="connsiteY58" fmla="*/ 188383 h 1161397"/>
              <a:gd name="connsiteX59" fmla="*/ 3834360 w 6884912"/>
              <a:gd name="connsiteY59" fmla="*/ 188992 h 1161397"/>
              <a:gd name="connsiteX60" fmla="*/ 3843715 w 6884912"/>
              <a:gd name="connsiteY60" fmla="*/ 188752 h 1161397"/>
              <a:gd name="connsiteX61" fmla="*/ 3842609 w 6884912"/>
              <a:gd name="connsiteY61" fmla="*/ 197386 h 1161397"/>
              <a:gd name="connsiteX62" fmla="*/ 3853961 w 6884912"/>
              <a:gd name="connsiteY62" fmla="*/ 213380 h 1161397"/>
              <a:gd name="connsiteX63" fmla="*/ 3907640 w 6884912"/>
              <a:gd name="connsiteY63" fmla="*/ 207568 h 1161397"/>
              <a:gd name="connsiteX64" fmla="*/ 3910449 w 6884912"/>
              <a:gd name="connsiteY64" fmla="*/ 197808 h 1161397"/>
              <a:gd name="connsiteX65" fmla="*/ 3917197 w 6884912"/>
              <a:gd name="connsiteY65" fmla="*/ 196121 h 1161397"/>
              <a:gd name="connsiteX66" fmla="*/ 3922400 w 6884912"/>
              <a:gd name="connsiteY66" fmla="*/ 205056 h 1161397"/>
              <a:gd name="connsiteX67" fmla="*/ 4013061 w 6884912"/>
              <a:gd name="connsiteY67" fmla="*/ 224874 h 1161397"/>
              <a:gd name="connsiteX68" fmla="*/ 4220717 w 6884912"/>
              <a:gd name="connsiteY68" fmla="*/ 192946 h 1161397"/>
              <a:gd name="connsiteX69" fmla="*/ 4228802 w 6884912"/>
              <a:gd name="connsiteY69" fmla="*/ 201468 h 1161397"/>
              <a:gd name="connsiteX70" fmla="*/ 4289361 w 6884912"/>
              <a:gd name="connsiteY70" fmla="*/ 196642 h 1161397"/>
              <a:gd name="connsiteX71" fmla="*/ 4498913 w 6884912"/>
              <a:gd name="connsiteY71" fmla="*/ 118915 h 1161397"/>
              <a:gd name="connsiteX72" fmla="*/ 4617330 w 6884912"/>
              <a:gd name="connsiteY72" fmla="*/ 111163 h 1161397"/>
              <a:gd name="connsiteX73" fmla="*/ 4659778 w 6884912"/>
              <a:gd name="connsiteY73" fmla="*/ 118219 h 1161397"/>
              <a:gd name="connsiteX74" fmla="*/ 4730870 w 6884912"/>
              <a:gd name="connsiteY74" fmla="*/ 129432 h 1161397"/>
              <a:gd name="connsiteX75" fmla="*/ 4844073 w 6884912"/>
              <a:gd name="connsiteY75" fmla="*/ 161768 h 1161397"/>
              <a:gd name="connsiteX76" fmla="*/ 4856454 w 6884912"/>
              <a:gd name="connsiteY76" fmla="*/ 130488 h 1161397"/>
              <a:gd name="connsiteX77" fmla="*/ 4920038 w 6884912"/>
              <a:gd name="connsiteY77" fmla="*/ 140418 h 1161397"/>
              <a:gd name="connsiteX78" fmla="*/ 5016639 w 6884912"/>
              <a:gd name="connsiteY78" fmla="*/ 158905 h 1161397"/>
              <a:gd name="connsiteX79" fmla="*/ 5072009 w 6884912"/>
              <a:gd name="connsiteY79" fmla="*/ 161502 h 1161397"/>
              <a:gd name="connsiteX80" fmla="*/ 5223626 w 6884912"/>
              <a:gd name="connsiteY80" fmla="*/ 177356 h 1161397"/>
              <a:gd name="connsiteX81" fmla="*/ 5375773 w 6884912"/>
              <a:gd name="connsiteY81" fmla="*/ 199913 h 1161397"/>
              <a:gd name="connsiteX82" fmla="*/ 5467502 w 6884912"/>
              <a:gd name="connsiteY82" fmla="*/ 250963 h 1161397"/>
              <a:gd name="connsiteX83" fmla="*/ 5592395 w 6884912"/>
              <a:gd name="connsiteY83" fmla="*/ 265434 h 1161397"/>
              <a:gd name="connsiteX84" fmla="*/ 5613532 w 6884912"/>
              <a:gd name="connsiteY84" fmla="*/ 273379 h 1161397"/>
              <a:gd name="connsiteX85" fmla="*/ 5642173 w 6884912"/>
              <a:gd name="connsiteY85" fmla="*/ 266904 h 1161397"/>
              <a:gd name="connsiteX86" fmla="*/ 5756910 w 6884912"/>
              <a:gd name="connsiteY86" fmla="*/ 239211 h 1161397"/>
              <a:gd name="connsiteX87" fmla="*/ 5846667 w 6884912"/>
              <a:gd name="connsiteY87" fmla="*/ 201786 h 1161397"/>
              <a:gd name="connsiteX88" fmla="*/ 5960732 w 6884912"/>
              <a:gd name="connsiteY88" fmla="*/ 220708 h 1161397"/>
              <a:gd name="connsiteX89" fmla="*/ 6029542 w 6884912"/>
              <a:gd name="connsiteY89" fmla="*/ 210339 h 1161397"/>
              <a:gd name="connsiteX90" fmla="*/ 6141123 w 6884912"/>
              <a:gd name="connsiteY90" fmla="*/ 159923 h 1161397"/>
              <a:gd name="connsiteX91" fmla="*/ 6290640 w 6884912"/>
              <a:gd name="connsiteY91" fmla="*/ 167441 h 1161397"/>
              <a:gd name="connsiteX92" fmla="*/ 6322806 w 6884912"/>
              <a:gd name="connsiteY92" fmla="*/ 213293 h 1161397"/>
              <a:gd name="connsiteX93" fmla="*/ 6380420 w 6884912"/>
              <a:gd name="connsiteY93" fmla="*/ 173195 h 1161397"/>
              <a:gd name="connsiteX94" fmla="*/ 6507891 w 6884912"/>
              <a:gd name="connsiteY94" fmla="*/ 118474 h 1161397"/>
              <a:gd name="connsiteX95" fmla="*/ 6571807 w 6884912"/>
              <a:gd name="connsiteY95" fmla="*/ 98636 h 1161397"/>
              <a:gd name="connsiteX96" fmla="*/ 6671880 w 6884912"/>
              <a:gd name="connsiteY96" fmla="*/ 82931 h 1161397"/>
              <a:gd name="connsiteX97" fmla="*/ 6702266 w 6884912"/>
              <a:gd name="connsiteY97" fmla="*/ 75470 h 1161397"/>
              <a:gd name="connsiteX98" fmla="*/ 6845802 w 6884912"/>
              <a:gd name="connsiteY98" fmla="*/ 24496 h 1161397"/>
              <a:gd name="connsiteX99" fmla="*/ 6884912 w 6884912"/>
              <a:gd name="connsiteY99"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178135 w 6884912"/>
              <a:gd name="connsiteY15" fmla="*/ 698631 h 1161397"/>
              <a:gd name="connsiteX16" fmla="*/ 1242716 w 6884912"/>
              <a:gd name="connsiteY16" fmla="*/ 698052 h 1161397"/>
              <a:gd name="connsiteX17" fmla="*/ 1299977 w 6884912"/>
              <a:gd name="connsiteY17" fmla="*/ 639196 h 1161397"/>
              <a:gd name="connsiteX18" fmla="*/ 1326190 w 6884912"/>
              <a:gd name="connsiteY18" fmla="*/ 625955 h 1161397"/>
              <a:gd name="connsiteX19" fmla="*/ 1339600 w 6884912"/>
              <a:gd name="connsiteY19" fmla="*/ 616295 h 1161397"/>
              <a:gd name="connsiteX20" fmla="*/ 1340054 w 6884912"/>
              <a:gd name="connsiteY20" fmla="*/ 614022 h 1161397"/>
              <a:gd name="connsiteX21" fmla="*/ 1391606 w 6884912"/>
              <a:gd name="connsiteY21" fmla="*/ 615229 h 1161397"/>
              <a:gd name="connsiteX22" fmla="*/ 1397565 w 6884912"/>
              <a:gd name="connsiteY22" fmla="*/ 611490 h 1161397"/>
              <a:gd name="connsiteX23" fmla="*/ 1432302 w 6884912"/>
              <a:gd name="connsiteY23" fmla="*/ 617267 h 1161397"/>
              <a:gd name="connsiteX24" fmla="*/ 1449644 w 6884912"/>
              <a:gd name="connsiteY24" fmla="*/ 617591 h 1161397"/>
              <a:gd name="connsiteX25" fmla="*/ 1455793 w 6884912"/>
              <a:gd name="connsiteY25" fmla="*/ 623174 h 1161397"/>
              <a:gd name="connsiteX26" fmla="*/ 1480758 w 6884912"/>
              <a:gd name="connsiteY26" fmla="*/ 620863 h 1161397"/>
              <a:gd name="connsiteX27" fmla="*/ 1483154 w 6884912"/>
              <a:gd name="connsiteY27" fmla="*/ 618527 h 1161397"/>
              <a:gd name="connsiteX28" fmla="*/ 1505495 w 6884912"/>
              <a:gd name="connsiteY28" fmla="*/ 624325 h 1161397"/>
              <a:gd name="connsiteX29" fmla="*/ 1526340 w 6884912"/>
              <a:gd name="connsiteY29" fmla="*/ 638496 h 1161397"/>
              <a:gd name="connsiteX30" fmla="*/ 1731986 w 6884912"/>
              <a:gd name="connsiteY30" fmla="*/ 589682 h 1161397"/>
              <a:gd name="connsiteX31" fmla="*/ 1927935 w 6884912"/>
              <a:gd name="connsiteY31" fmla="*/ 628540 h 1161397"/>
              <a:gd name="connsiteX32" fmla="*/ 2039075 w 6884912"/>
              <a:gd name="connsiteY32" fmla="*/ 599964 h 1161397"/>
              <a:gd name="connsiteX33" fmla="*/ 2066980 w 6884912"/>
              <a:gd name="connsiteY33" fmla="*/ 550413 h 1161397"/>
              <a:gd name="connsiteX34" fmla="*/ 2352236 w 6884912"/>
              <a:gd name="connsiteY34" fmla="*/ 519602 h 1161397"/>
              <a:gd name="connsiteX35" fmla="*/ 2420791 w 6884912"/>
              <a:gd name="connsiteY35" fmla="*/ 492826 h 1161397"/>
              <a:gd name="connsiteX36" fmla="*/ 2489932 w 6884912"/>
              <a:gd name="connsiteY36" fmla="*/ 507864 h 1161397"/>
              <a:gd name="connsiteX37" fmla="*/ 2512917 w 6884912"/>
              <a:gd name="connsiteY37" fmla="*/ 489127 h 1161397"/>
              <a:gd name="connsiteX38" fmla="*/ 2516783 w 6884912"/>
              <a:gd name="connsiteY38" fmla="*/ 485473 h 1161397"/>
              <a:gd name="connsiteX39" fmla="*/ 2534360 w 6884912"/>
              <a:gd name="connsiteY39" fmla="*/ 480064 h 1161397"/>
              <a:gd name="connsiteX40" fmla="*/ 2536691 w 6884912"/>
              <a:gd name="connsiteY40" fmla="*/ 467018 h 1161397"/>
              <a:gd name="connsiteX41" fmla="*/ 2561265 w 6884912"/>
              <a:gd name="connsiteY41" fmla="*/ 450623 h 1161397"/>
              <a:gd name="connsiteX42" fmla="*/ 2594349 w 6884912"/>
              <a:gd name="connsiteY42" fmla="*/ 443884 h 1161397"/>
              <a:gd name="connsiteX43" fmla="*/ 2754324 w 6884912"/>
              <a:gd name="connsiteY43" fmla="*/ 424766 h 1161397"/>
              <a:gd name="connsiteX44" fmla="*/ 2848470 w 6884912"/>
              <a:gd name="connsiteY44" fmla="*/ 405966 h 1161397"/>
              <a:gd name="connsiteX45" fmla="*/ 2881772 w 6884912"/>
              <a:gd name="connsiteY45" fmla="*/ 387260 h 1161397"/>
              <a:gd name="connsiteX46" fmla="*/ 2929932 w 6884912"/>
              <a:gd name="connsiteY46" fmla="*/ 368912 h 1161397"/>
              <a:gd name="connsiteX47" fmla="*/ 3013020 w 6884912"/>
              <a:gd name="connsiteY47" fmla="*/ 327578 h 1161397"/>
              <a:gd name="connsiteX48" fmla="*/ 3222191 w 6884912"/>
              <a:gd name="connsiteY48" fmla="*/ 307887 h 1161397"/>
              <a:gd name="connsiteX49" fmla="*/ 3227953 w 6884912"/>
              <a:gd name="connsiteY49" fmla="*/ 297650 h 1161397"/>
              <a:gd name="connsiteX50" fmla="*/ 3510042 w 6884912"/>
              <a:gd name="connsiteY50" fmla="*/ 311820 h 1161397"/>
              <a:gd name="connsiteX51" fmla="*/ 3626773 w 6884912"/>
              <a:gd name="connsiteY51" fmla="*/ 290452 h 1161397"/>
              <a:gd name="connsiteX52" fmla="*/ 3666217 w 6884912"/>
              <a:gd name="connsiteY52" fmla="*/ 273255 h 1161397"/>
              <a:gd name="connsiteX53" fmla="*/ 3732427 w 6884912"/>
              <a:gd name="connsiteY53" fmla="*/ 245039 h 1161397"/>
              <a:gd name="connsiteX54" fmla="*/ 3777022 w 6884912"/>
              <a:gd name="connsiteY54" fmla="*/ 200276 h 1161397"/>
              <a:gd name="connsiteX55" fmla="*/ 3791246 w 6884912"/>
              <a:gd name="connsiteY55" fmla="*/ 189996 h 1161397"/>
              <a:gd name="connsiteX56" fmla="*/ 3819864 w 6884912"/>
              <a:gd name="connsiteY56" fmla="*/ 194605 h 1161397"/>
              <a:gd name="connsiteX57" fmla="*/ 3830398 w 6884912"/>
              <a:gd name="connsiteY57" fmla="*/ 188383 h 1161397"/>
              <a:gd name="connsiteX58" fmla="*/ 3834360 w 6884912"/>
              <a:gd name="connsiteY58" fmla="*/ 188992 h 1161397"/>
              <a:gd name="connsiteX59" fmla="*/ 3843715 w 6884912"/>
              <a:gd name="connsiteY59" fmla="*/ 188752 h 1161397"/>
              <a:gd name="connsiteX60" fmla="*/ 3842609 w 6884912"/>
              <a:gd name="connsiteY60" fmla="*/ 197386 h 1161397"/>
              <a:gd name="connsiteX61" fmla="*/ 3853961 w 6884912"/>
              <a:gd name="connsiteY61" fmla="*/ 213380 h 1161397"/>
              <a:gd name="connsiteX62" fmla="*/ 3907640 w 6884912"/>
              <a:gd name="connsiteY62" fmla="*/ 207568 h 1161397"/>
              <a:gd name="connsiteX63" fmla="*/ 3910449 w 6884912"/>
              <a:gd name="connsiteY63" fmla="*/ 197808 h 1161397"/>
              <a:gd name="connsiteX64" fmla="*/ 3917197 w 6884912"/>
              <a:gd name="connsiteY64" fmla="*/ 196121 h 1161397"/>
              <a:gd name="connsiteX65" fmla="*/ 3922400 w 6884912"/>
              <a:gd name="connsiteY65" fmla="*/ 205056 h 1161397"/>
              <a:gd name="connsiteX66" fmla="*/ 4013061 w 6884912"/>
              <a:gd name="connsiteY66" fmla="*/ 224874 h 1161397"/>
              <a:gd name="connsiteX67" fmla="*/ 4220717 w 6884912"/>
              <a:gd name="connsiteY67" fmla="*/ 192946 h 1161397"/>
              <a:gd name="connsiteX68" fmla="*/ 4228802 w 6884912"/>
              <a:gd name="connsiteY68" fmla="*/ 201468 h 1161397"/>
              <a:gd name="connsiteX69" fmla="*/ 4289361 w 6884912"/>
              <a:gd name="connsiteY69" fmla="*/ 196642 h 1161397"/>
              <a:gd name="connsiteX70" fmla="*/ 4498913 w 6884912"/>
              <a:gd name="connsiteY70" fmla="*/ 118915 h 1161397"/>
              <a:gd name="connsiteX71" fmla="*/ 4617330 w 6884912"/>
              <a:gd name="connsiteY71" fmla="*/ 111163 h 1161397"/>
              <a:gd name="connsiteX72" fmla="*/ 4659778 w 6884912"/>
              <a:gd name="connsiteY72" fmla="*/ 118219 h 1161397"/>
              <a:gd name="connsiteX73" fmla="*/ 4730870 w 6884912"/>
              <a:gd name="connsiteY73" fmla="*/ 129432 h 1161397"/>
              <a:gd name="connsiteX74" fmla="*/ 4844073 w 6884912"/>
              <a:gd name="connsiteY74" fmla="*/ 161768 h 1161397"/>
              <a:gd name="connsiteX75" fmla="*/ 4856454 w 6884912"/>
              <a:gd name="connsiteY75" fmla="*/ 130488 h 1161397"/>
              <a:gd name="connsiteX76" fmla="*/ 4920038 w 6884912"/>
              <a:gd name="connsiteY76" fmla="*/ 140418 h 1161397"/>
              <a:gd name="connsiteX77" fmla="*/ 5016639 w 6884912"/>
              <a:gd name="connsiteY77" fmla="*/ 158905 h 1161397"/>
              <a:gd name="connsiteX78" fmla="*/ 5072009 w 6884912"/>
              <a:gd name="connsiteY78" fmla="*/ 161502 h 1161397"/>
              <a:gd name="connsiteX79" fmla="*/ 5223626 w 6884912"/>
              <a:gd name="connsiteY79" fmla="*/ 177356 h 1161397"/>
              <a:gd name="connsiteX80" fmla="*/ 5375773 w 6884912"/>
              <a:gd name="connsiteY80" fmla="*/ 199913 h 1161397"/>
              <a:gd name="connsiteX81" fmla="*/ 5467502 w 6884912"/>
              <a:gd name="connsiteY81" fmla="*/ 250963 h 1161397"/>
              <a:gd name="connsiteX82" fmla="*/ 5592395 w 6884912"/>
              <a:gd name="connsiteY82" fmla="*/ 265434 h 1161397"/>
              <a:gd name="connsiteX83" fmla="*/ 5613532 w 6884912"/>
              <a:gd name="connsiteY83" fmla="*/ 273379 h 1161397"/>
              <a:gd name="connsiteX84" fmla="*/ 5642173 w 6884912"/>
              <a:gd name="connsiteY84" fmla="*/ 266904 h 1161397"/>
              <a:gd name="connsiteX85" fmla="*/ 5756910 w 6884912"/>
              <a:gd name="connsiteY85" fmla="*/ 239211 h 1161397"/>
              <a:gd name="connsiteX86" fmla="*/ 5846667 w 6884912"/>
              <a:gd name="connsiteY86" fmla="*/ 201786 h 1161397"/>
              <a:gd name="connsiteX87" fmla="*/ 5960732 w 6884912"/>
              <a:gd name="connsiteY87" fmla="*/ 220708 h 1161397"/>
              <a:gd name="connsiteX88" fmla="*/ 6029542 w 6884912"/>
              <a:gd name="connsiteY88" fmla="*/ 210339 h 1161397"/>
              <a:gd name="connsiteX89" fmla="*/ 6141123 w 6884912"/>
              <a:gd name="connsiteY89" fmla="*/ 159923 h 1161397"/>
              <a:gd name="connsiteX90" fmla="*/ 6290640 w 6884912"/>
              <a:gd name="connsiteY90" fmla="*/ 167441 h 1161397"/>
              <a:gd name="connsiteX91" fmla="*/ 6322806 w 6884912"/>
              <a:gd name="connsiteY91" fmla="*/ 213293 h 1161397"/>
              <a:gd name="connsiteX92" fmla="*/ 6380420 w 6884912"/>
              <a:gd name="connsiteY92" fmla="*/ 173195 h 1161397"/>
              <a:gd name="connsiteX93" fmla="*/ 6507891 w 6884912"/>
              <a:gd name="connsiteY93" fmla="*/ 118474 h 1161397"/>
              <a:gd name="connsiteX94" fmla="*/ 6571807 w 6884912"/>
              <a:gd name="connsiteY94" fmla="*/ 98636 h 1161397"/>
              <a:gd name="connsiteX95" fmla="*/ 6671880 w 6884912"/>
              <a:gd name="connsiteY95" fmla="*/ 82931 h 1161397"/>
              <a:gd name="connsiteX96" fmla="*/ 6702266 w 6884912"/>
              <a:gd name="connsiteY96" fmla="*/ 75470 h 1161397"/>
              <a:gd name="connsiteX97" fmla="*/ 6845802 w 6884912"/>
              <a:gd name="connsiteY97" fmla="*/ 24496 h 1161397"/>
              <a:gd name="connsiteX98" fmla="*/ 6884912 w 6884912"/>
              <a:gd name="connsiteY98"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1224 w 6884912"/>
              <a:gd name="connsiteY14" fmla="*/ 706160 h 1161397"/>
              <a:gd name="connsiteX15" fmla="*/ 1207847 w 6884912"/>
              <a:gd name="connsiteY15" fmla="*/ 689087 h 1161397"/>
              <a:gd name="connsiteX16" fmla="*/ 1242716 w 6884912"/>
              <a:gd name="connsiteY16" fmla="*/ 698052 h 1161397"/>
              <a:gd name="connsiteX17" fmla="*/ 1299977 w 6884912"/>
              <a:gd name="connsiteY17" fmla="*/ 639196 h 1161397"/>
              <a:gd name="connsiteX18" fmla="*/ 1326190 w 6884912"/>
              <a:gd name="connsiteY18" fmla="*/ 625955 h 1161397"/>
              <a:gd name="connsiteX19" fmla="*/ 1339600 w 6884912"/>
              <a:gd name="connsiteY19" fmla="*/ 616295 h 1161397"/>
              <a:gd name="connsiteX20" fmla="*/ 1340054 w 6884912"/>
              <a:gd name="connsiteY20" fmla="*/ 614022 h 1161397"/>
              <a:gd name="connsiteX21" fmla="*/ 1391606 w 6884912"/>
              <a:gd name="connsiteY21" fmla="*/ 615229 h 1161397"/>
              <a:gd name="connsiteX22" fmla="*/ 1397565 w 6884912"/>
              <a:gd name="connsiteY22" fmla="*/ 611490 h 1161397"/>
              <a:gd name="connsiteX23" fmla="*/ 1432302 w 6884912"/>
              <a:gd name="connsiteY23" fmla="*/ 617267 h 1161397"/>
              <a:gd name="connsiteX24" fmla="*/ 1449644 w 6884912"/>
              <a:gd name="connsiteY24" fmla="*/ 617591 h 1161397"/>
              <a:gd name="connsiteX25" fmla="*/ 1455793 w 6884912"/>
              <a:gd name="connsiteY25" fmla="*/ 623174 h 1161397"/>
              <a:gd name="connsiteX26" fmla="*/ 1480758 w 6884912"/>
              <a:gd name="connsiteY26" fmla="*/ 620863 h 1161397"/>
              <a:gd name="connsiteX27" fmla="*/ 1483154 w 6884912"/>
              <a:gd name="connsiteY27" fmla="*/ 618527 h 1161397"/>
              <a:gd name="connsiteX28" fmla="*/ 1505495 w 6884912"/>
              <a:gd name="connsiteY28" fmla="*/ 624325 h 1161397"/>
              <a:gd name="connsiteX29" fmla="*/ 1526340 w 6884912"/>
              <a:gd name="connsiteY29" fmla="*/ 638496 h 1161397"/>
              <a:gd name="connsiteX30" fmla="*/ 1731986 w 6884912"/>
              <a:gd name="connsiteY30" fmla="*/ 589682 h 1161397"/>
              <a:gd name="connsiteX31" fmla="*/ 1927935 w 6884912"/>
              <a:gd name="connsiteY31" fmla="*/ 628540 h 1161397"/>
              <a:gd name="connsiteX32" fmla="*/ 2039075 w 6884912"/>
              <a:gd name="connsiteY32" fmla="*/ 599964 h 1161397"/>
              <a:gd name="connsiteX33" fmla="*/ 2066980 w 6884912"/>
              <a:gd name="connsiteY33" fmla="*/ 550413 h 1161397"/>
              <a:gd name="connsiteX34" fmla="*/ 2352236 w 6884912"/>
              <a:gd name="connsiteY34" fmla="*/ 519602 h 1161397"/>
              <a:gd name="connsiteX35" fmla="*/ 2420791 w 6884912"/>
              <a:gd name="connsiteY35" fmla="*/ 492826 h 1161397"/>
              <a:gd name="connsiteX36" fmla="*/ 2489932 w 6884912"/>
              <a:gd name="connsiteY36" fmla="*/ 507864 h 1161397"/>
              <a:gd name="connsiteX37" fmla="*/ 2512917 w 6884912"/>
              <a:gd name="connsiteY37" fmla="*/ 489127 h 1161397"/>
              <a:gd name="connsiteX38" fmla="*/ 2516783 w 6884912"/>
              <a:gd name="connsiteY38" fmla="*/ 485473 h 1161397"/>
              <a:gd name="connsiteX39" fmla="*/ 2534360 w 6884912"/>
              <a:gd name="connsiteY39" fmla="*/ 480064 h 1161397"/>
              <a:gd name="connsiteX40" fmla="*/ 2536691 w 6884912"/>
              <a:gd name="connsiteY40" fmla="*/ 467018 h 1161397"/>
              <a:gd name="connsiteX41" fmla="*/ 2561265 w 6884912"/>
              <a:gd name="connsiteY41" fmla="*/ 450623 h 1161397"/>
              <a:gd name="connsiteX42" fmla="*/ 2594349 w 6884912"/>
              <a:gd name="connsiteY42" fmla="*/ 443884 h 1161397"/>
              <a:gd name="connsiteX43" fmla="*/ 2754324 w 6884912"/>
              <a:gd name="connsiteY43" fmla="*/ 424766 h 1161397"/>
              <a:gd name="connsiteX44" fmla="*/ 2848470 w 6884912"/>
              <a:gd name="connsiteY44" fmla="*/ 405966 h 1161397"/>
              <a:gd name="connsiteX45" fmla="*/ 2881772 w 6884912"/>
              <a:gd name="connsiteY45" fmla="*/ 387260 h 1161397"/>
              <a:gd name="connsiteX46" fmla="*/ 2929932 w 6884912"/>
              <a:gd name="connsiteY46" fmla="*/ 368912 h 1161397"/>
              <a:gd name="connsiteX47" fmla="*/ 3013020 w 6884912"/>
              <a:gd name="connsiteY47" fmla="*/ 327578 h 1161397"/>
              <a:gd name="connsiteX48" fmla="*/ 3222191 w 6884912"/>
              <a:gd name="connsiteY48" fmla="*/ 307887 h 1161397"/>
              <a:gd name="connsiteX49" fmla="*/ 3227953 w 6884912"/>
              <a:gd name="connsiteY49" fmla="*/ 297650 h 1161397"/>
              <a:gd name="connsiteX50" fmla="*/ 3510042 w 6884912"/>
              <a:gd name="connsiteY50" fmla="*/ 311820 h 1161397"/>
              <a:gd name="connsiteX51" fmla="*/ 3626773 w 6884912"/>
              <a:gd name="connsiteY51" fmla="*/ 290452 h 1161397"/>
              <a:gd name="connsiteX52" fmla="*/ 3666217 w 6884912"/>
              <a:gd name="connsiteY52" fmla="*/ 273255 h 1161397"/>
              <a:gd name="connsiteX53" fmla="*/ 3732427 w 6884912"/>
              <a:gd name="connsiteY53" fmla="*/ 245039 h 1161397"/>
              <a:gd name="connsiteX54" fmla="*/ 3777022 w 6884912"/>
              <a:gd name="connsiteY54" fmla="*/ 200276 h 1161397"/>
              <a:gd name="connsiteX55" fmla="*/ 3791246 w 6884912"/>
              <a:gd name="connsiteY55" fmla="*/ 189996 h 1161397"/>
              <a:gd name="connsiteX56" fmla="*/ 3819864 w 6884912"/>
              <a:gd name="connsiteY56" fmla="*/ 194605 h 1161397"/>
              <a:gd name="connsiteX57" fmla="*/ 3830398 w 6884912"/>
              <a:gd name="connsiteY57" fmla="*/ 188383 h 1161397"/>
              <a:gd name="connsiteX58" fmla="*/ 3834360 w 6884912"/>
              <a:gd name="connsiteY58" fmla="*/ 188992 h 1161397"/>
              <a:gd name="connsiteX59" fmla="*/ 3843715 w 6884912"/>
              <a:gd name="connsiteY59" fmla="*/ 188752 h 1161397"/>
              <a:gd name="connsiteX60" fmla="*/ 3842609 w 6884912"/>
              <a:gd name="connsiteY60" fmla="*/ 197386 h 1161397"/>
              <a:gd name="connsiteX61" fmla="*/ 3853961 w 6884912"/>
              <a:gd name="connsiteY61" fmla="*/ 213380 h 1161397"/>
              <a:gd name="connsiteX62" fmla="*/ 3907640 w 6884912"/>
              <a:gd name="connsiteY62" fmla="*/ 207568 h 1161397"/>
              <a:gd name="connsiteX63" fmla="*/ 3910449 w 6884912"/>
              <a:gd name="connsiteY63" fmla="*/ 197808 h 1161397"/>
              <a:gd name="connsiteX64" fmla="*/ 3917197 w 6884912"/>
              <a:gd name="connsiteY64" fmla="*/ 196121 h 1161397"/>
              <a:gd name="connsiteX65" fmla="*/ 3922400 w 6884912"/>
              <a:gd name="connsiteY65" fmla="*/ 205056 h 1161397"/>
              <a:gd name="connsiteX66" fmla="*/ 4013061 w 6884912"/>
              <a:gd name="connsiteY66" fmla="*/ 224874 h 1161397"/>
              <a:gd name="connsiteX67" fmla="*/ 4220717 w 6884912"/>
              <a:gd name="connsiteY67" fmla="*/ 192946 h 1161397"/>
              <a:gd name="connsiteX68" fmla="*/ 4228802 w 6884912"/>
              <a:gd name="connsiteY68" fmla="*/ 201468 h 1161397"/>
              <a:gd name="connsiteX69" fmla="*/ 4289361 w 6884912"/>
              <a:gd name="connsiteY69" fmla="*/ 196642 h 1161397"/>
              <a:gd name="connsiteX70" fmla="*/ 4498913 w 6884912"/>
              <a:gd name="connsiteY70" fmla="*/ 118915 h 1161397"/>
              <a:gd name="connsiteX71" fmla="*/ 4617330 w 6884912"/>
              <a:gd name="connsiteY71" fmla="*/ 111163 h 1161397"/>
              <a:gd name="connsiteX72" fmla="*/ 4659778 w 6884912"/>
              <a:gd name="connsiteY72" fmla="*/ 118219 h 1161397"/>
              <a:gd name="connsiteX73" fmla="*/ 4730870 w 6884912"/>
              <a:gd name="connsiteY73" fmla="*/ 129432 h 1161397"/>
              <a:gd name="connsiteX74" fmla="*/ 4844073 w 6884912"/>
              <a:gd name="connsiteY74" fmla="*/ 161768 h 1161397"/>
              <a:gd name="connsiteX75" fmla="*/ 4856454 w 6884912"/>
              <a:gd name="connsiteY75" fmla="*/ 130488 h 1161397"/>
              <a:gd name="connsiteX76" fmla="*/ 4920038 w 6884912"/>
              <a:gd name="connsiteY76" fmla="*/ 140418 h 1161397"/>
              <a:gd name="connsiteX77" fmla="*/ 5016639 w 6884912"/>
              <a:gd name="connsiteY77" fmla="*/ 158905 h 1161397"/>
              <a:gd name="connsiteX78" fmla="*/ 5072009 w 6884912"/>
              <a:gd name="connsiteY78" fmla="*/ 161502 h 1161397"/>
              <a:gd name="connsiteX79" fmla="*/ 5223626 w 6884912"/>
              <a:gd name="connsiteY79" fmla="*/ 177356 h 1161397"/>
              <a:gd name="connsiteX80" fmla="*/ 5375773 w 6884912"/>
              <a:gd name="connsiteY80" fmla="*/ 199913 h 1161397"/>
              <a:gd name="connsiteX81" fmla="*/ 5467502 w 6884912"/>
              <a:gd name="connsiteY81" fmla="*/ 250963 h 1161397"/>
              <a:gd name="connsiteX82" fmla="*/ 5592395 w 6884912"/>
              <a:gd name="connsiteY82" fmla="*/ 265434 h 1161397"/>
              <a:gd name="connsiteX83" fmla="*/ 5613532 w 6884912"/>
              <a:gd name="connsiteY83" fmla="*/ 273379 h 1161397"/>
              <a:gd name="connsiteX84" fmla="*/ 5642173 w 6884912"/>
              <a:gd name="connsiteY84" fmla="*/ 266904 h 1161397"/>
              <a:gd name="connsiteX85" fmla="*/ 5756910 w 6884912"/>
              <a:gd name="connsiteY85" fmla="*/ 239211 h 1161397"/>
              <a:gd name="connsiteX86" fmla="*/ 5846667 w 6884912"/>
              <a:gd name="connsiteY86" fmla="*/ 201786 h 1161397"/>
              <a:gd name="connsiteX87" fmla="*/ 5960732 w 6884912"/>
              <a:gd name="connsiteY87" fmla="*/ 220708 h 1161397"/>
              <a:gd name="connsiteX88" fmla="*/ 6029542 w 6884912"/>
              <a:gd name="connsiteY88" fmla="*/ 210339 h 1161397"/>
              <a:gd name="connsiteX89" fmla="*/ 6141123 w 6884912"/>
              <a:gd name="connsiteY89" fmla="*/ 159923 h 1161397"/>
              <a:gd name="connsiteX90" fmla="*/ 6290640 w 6884912"/>
              <a:gd name="connsiteY90" fmla="*/ 167441 h 1161397"/>
              <a:gd name="connsiteX91" fmla="*/ 6322806 w 6884912"/>
              <a:gd name="connsiteY91" fmla="*/ 213293 h 1161397"/>
              <a:gd name="connsiteX92" fmla="*/ 6380420 w 6884912"/>
              <a:gd name="connsiteY92" fmla="*/ 173195 h 1161397"/>
              <a:gd name="connsiteX93" fmla="*/ 6507891 w 6884912"/>
              <a:gd name="connsiteY93" fmla="*/ 118474 h 1161397"/>
              <a:gd name="connsiteX94" fmla="*/ 6571807 w 6884912"/>
              <a:gd name="connsiteY94" fmla="*/ 98636 h 1161397"/>
              <a:gd name="connsiteX95" fmla="*/ 6671880 w 6884912"/>
              <a:gd name="connsiteY95" fmla="*/ 82931 h 1161397"/>
              <a:gd name="connsiteX96" fmla="*/ 6702266 w 6884912"/>
              <a:gd name="connsiteY96" fmla="*/ 75470 h 1161397"/>
              <a:gd name="connsiteX97" fmla="*/ 6845802 w 6884912"/>
              <a:gd name="connsiteY97" fmla="*/ 24496 h 1161397"/>
              <a:gd name="connsiteX98" fmla="*/ 6884912 w 6884912"/>
              <a:gd name="connsiteY98" fmla="*/ 0 h 1161397"/>
              <a:gd name="connsiteX0" fmla="*/ 6884912 w 6884912"/>
              <a:gd name="connsiteY0" fmla="*/ 0 h 1161397"/>
              <a:gd name="connsiteX1" fmla="*/ 6884912 w 6884912"/>
              <a:gd name="connsiteY1" fmla="*/ 1161397 h 1161397"/>
              <a:gd name="connsiteX2" fmla="*/ 0 w 6884912"/>
              <a:gd name="connsiteY2" fmla="*/ 1161397 h 1161397"/>
              <a:gd name="connsiteX3" fmla="*/ 27135 w 6884912"/>
              <a:gd name="connsiteY3" fmla="*/ 1147460 h 1161397"/>
              <a:gd name="connsiteX4" fmla="*/ 115388 w 6884912"/>
              <a:gd name="connsiteY4" fmla="*/ 1111320 h 1161397"/>
              <a:gd name="connsiteX5" fmla="*/ 213420 w 6884912"/>
              <a:gd name="connsiteY5" fmla="*/ 1056868 h 1161397"/>
              <a:gd name="connsiteX6" fmla="*/ 454970 w 6884912"/>
              <a:gd name="connsiteY6" fmla="*/ 1023343 h 1161397"/>
              <a:gd name="connsiteX7" fmla="*/ 548162 w 6884912"/>
              <a:gd name="connsiteY7" fmla="*/ 984908 h 1161397"/>
              <a:gd name="connsiteX8" fmla="*/ 651408 w 6884912"/>
              <a:gd name="connsiteY8" fmla="*/ 984938 h 1161397"/>
              <a:gd name="connsiteX9" fmla="*/ 723108 w 6884912"/>
              <a:gd name="connsiteY9" fmla="*/ 941904 h 1161397"/>
              <a:gd name="connsiteX10" fmla="*/ 797699 w 6884912"/>
              <a:gd name="connsiteY10" fmla="*/ 931362 h 1161397"/>
              <a:gd name="connsiteX11" fmla="*/ 843359 w 6884912"/>
              <a:gd name="connsiteY11" fmla="*/ 910894 h 1161397"/>
              <a:gd name="connsiteX12" fmla="*/ 965215 w 6884912"/>
              <a:gd name="connsiteY12" fmla="*/ 846701 h 1161397"/>
              <a:gd name="connsiteX13" fmla="*/ 1085080 w 6884912"/>
              <a:gd name="connsiteY13" fmla="*/ 776086 h 1161397"/>
              <a:gd name="connsiteX14" fmla="*/ 1137166 w 6884912"/>
              <a:gd name="connsiteY14" fmla="*/ 744338 h 1161397"/>
              <a:gd name="connsiteX15" fmla="*/ 1207847 w 6884912"/>
              <a:gd name="connsiteY15" fmla="*/ 689087 h 1161397"/>
              <a:gd name="connsiteX16" fmla="*/ 1242716 w 6884912"/>
              <a:gd name="connsiteY16" fmla="*/ 698052 h 1161397"/>
              <a:gd name="connsiteX17" fmla="*/ 1299977 w 6884912"/>
              <a:gd name="connsiteY17" fmla="*/ 639196 h 1161397"/>
              <a:gd name="connsiteX18" fmla="*/ 1326190 w 6884912"/>
              <a:gd name="connsiteY18" fmla="*/ 625955 h 1161397"/>
              <a:gd name="connsiteX19" fmla="*/ 1339600 w 6884912"/>
              <a:gd name="connsiteY19" fmla="*/ 616295 h 1161397"/>
              <a:gd name="connsiteX20" fmla="*/ 1340054 w 6884912"/>
              <a:gd name="connsiteY20" fmla="*/ 614022 h 1161397"/>
              <a:gd name="connsiteX21" fmla="*/ 1391606 w 6884912"/>
              <a:gd name="connsiteY21" fmla="*/ 615229 h 1161397"/>
              <a:gd name="connsiteX22" fmla="*/ 1397565 w 6884912"/>
              <a:gd name="connsiteY22" fmla="*/ 611490 h 1161397"/>
              <a:gd name="connsiteX23" fmla="*/ 1432302 w 6884912"/>
              <a:gd name="connsiteY23" fmla="*/ 617267 h 1161397"/>
              <a:gd name="connsiteX24" fmla="*/ 1449644 w 6884912"/>
              <a:gd name="connsiteY24" fmla="*/ 617591 h 1161397"/>
              <a:gd name="connsiteX25" fmla="*/ 1455793 w 6884912"/>
              <a:gd name="connsiteY25" fmla="*/ 623174 h 1161397"/>
              <a:gd name="connsiteX26" fmla="*/ 1480758 w 6884912"/>
              <a:gd name="connsiteY26" fmla="*/ 620863 h 1161397"/>
              <a:gd name="connsiteX27" fmla="*/ 1483154 w 6884912"/>
              <a:gd name="connsiteY27" fmla="*/ 618527 h 1161397"/>
              <a:gd name="connsiteX28" fmla="*/ 1505495 w 6884912"/>
              <a:gd name="connsiteY28" fmla="*/ 624325 h 1161397"/>
              <a:gd name="connsiteX29" fmla="*/ 1526340 w 6884912"/>
              <a:gd name="connsiteY29" fmla="*/ 638496 h 1161397"/>
              <a:gd name="connsiteX30" fmla="*/ 1731986 w 6884912"/>
              <a:gd name="connsiteY30" fmla="*/ 589682 h 1161397"/>
              <a:gd name="connsiteX31" fmla="*/ 1927935 w 6884912"/>
              <a:gd name="connsiteY31" fmla="*/ 628540 h 1161397"/>
              <a:gd name="connsiteX32" fmla="*/ 2039075 w 6884912"/>
              <a:gd name="connsiteY32" fmla="*/ 599964 h 1161397"/>
              <a:gd name="connsiteX33" fmla="*/ 2066980 w 6884912"/>
              <a:gd name="connsiteY33" fmla="*/ 550413 h 1161397"/>
              <a:gd name="connsiteX34" fmla="*/ 2352236 w 6884912"/>
              <a:gd name="connsiteY34" fmla="*/ 519602 h 1161397"/>
              <a:gd name="connsiteX35" fmla="*/ 2420791 w 6884912"/>
              <a:gd name="connsiteY35" fmla="*/ 492826 h 1161397"/>
              <a:gd name="connsiteX36" fmla="*/ 2489932 w 6884912"/>
              <a:gd name="connsiteY36" fmla="*/ 507864 h 1161397"/>
              <a:gd name="connsiteX37" fmla="*/ 2512917 w 6884912"/>
              <a:gd name="connsiteY37" fmla="*/ 489127 h 1161397"/>
              <a:gd name="connsiteX38" fmla="*/ 2516783 w 6884912"/>
              <a:gd name="connsiteY38" fmla="*/ 485473 h 1161397"/>
              <a:gd name="connsiteX39" fmla="*/ 2534360 w 6884912"/>
              <a:gd name="connsiteY39" fmla="*/ 480064 h 1161397"/>
              <a:gd name="connsiteX40" fmla="*/ 2536691 w 6884912"/>
              <a:gd name="connsiteY40" fmla="*/ 467018 h 1161397"/>
              <a:gd name="connsiteX41" fmla="*/ 2561265 w 6884912"/>
              <a:gd name="connsiteY41" fmla="*/ 450623 h 1161397"/>
              <a:gd name="connsiteX42" fmla="*/ 2594349 w 6884912"/>
              <a:gd name="connsiteY42" fmla="*/ 443884 h 1161397"/>
              <a:gd name="connsiteX43" fmla="*/ 2754324 w 6884912"/>
              <a:gd name="connsiteY43" fmla="*/ 424766 h 1161397"/>
              <a:gd name="connsiteX44" fmla="*/ 2848470 w 6884912"/>
              <a:gd name="connsiteY44" fmla="*/ 405966 h 1161397"/>
              <a:gd name="connsiteX45" fmla="*/ 2881772 w 6884912"/>
              <a:gd name="connsiteY45" fmla="*/ 387260 h 1161397"/>
              <a:gd name="connsiteX46" fmla="*/ 2929932 w 6884912"/>
              <a:gd name="connsiteY46" fmla="*/ 368912 h 1161397"/>
              <a:gd name="connsiteX47" fmla="*/ 3013020 w 6884912"/>
              <a:gd name="connsiteY47" fmla="*/ 327578 h 1161397"/>
              <a:gd name="connsiteX48" fmla="*/ 3222191 w 6884912"/>
              <a:gd name="connsiteY48" fmla="*/ 307887 h 1161397"/>
              <a:gd name="connsiteX49" fmla="*/ 3227953 w 6884912"/>
              <a:gd name="connsiteY49" fmla="*/ 297650 h 1161397"/>
              <a:gd name="connsiteX50" fmla="*/ 3510042 w 6884912"/>
              <a:gd name="connsiteY50" fmla="*/ 311820 h 1161397"/>
              <a:gd name="connsiteX51" fmla="*/ 3626773 w 6884912"/>
              <a:gd name="connsiteY51" fmla="*/ 290452 h 1161397"/>
              <a:gd name="connsiteX52" fmla="*/ 3666217 w 6884912"/>
              <a:gd name="connsiteY52" fmla="*/ 273255 h 1161397"/>
              <a:gd name="connsiteX53" fmla="*/ 3732427 w 6884912"/>
              <a:gd name="connsiteY53" fmla="*/ 245039 h 1161397"/>
              <a:gd name="connsiteX54" fmla="*/ 3777022 w 6884912"/>
              <a:gd name="connsiteY54" fmla="*/ 200276 h 1161397"/>
              <a:gd name="connsiteX55" fmla="*/ 3791246 w 6884912"/>
              <a:gd name="connsiteY55" fmla="*/ 189996 h 1161397"/>
              <a:gd name="connsiteX56" fmla="*/ 3819864 w 6884912"/>
              <a:gd name="connsiteY56" fmla="*/ 194605 h 1161397"/>
              <a:gd name="connsiteX57" fmla="*/ 3830398 w 6884912"/>
              <a:gd name="connsiteY57" fmla="*/ 188383 h 1161397"/>
              <a:gd name="connsiteX58" fmla="*/ 3834360 w 6884912"/>
              <a:gd name="connsiteY58" fmla="*/ 188992 h 1161397"/>
              <a:gd name="connsiteX59" fmla="*/ 3843715 w 6884912"/>
              <a:gd name="connsiteY59" fmla="*/ 188752 h 1161397"/>
              <a:gd name="connsiteX60" fmla="*/ 3842609 w 6884912"/>
              <a:gd name="connsiteY60" fmla="*/ 197386 h 1161397"/>
              <a:gd name="connsiteX61" fmla="*/ 3853961 w 6884912"/>
              <a:gd name="connsiteY61" fmla="*/ 213380 h 1161397"/>
              <a:gd name="connsiteX62" fmla="*/ 3907640 w 6884912"/>
              <a:gd name="connsiteY62" fmla="*/ 207568 h 1161397"/>
              <a:gd name="connsiteX63" fmla="*/ 3910449 w 6884912"/>
              <a:gd name="connsiteY63" fmla="*/ 197808 h 1161397"/>
              <a:gd name="connsiteX64" fmla="*/ 3917197 w 6884912"/>
              <a:gd name="connsiteY64" fmla="*/ 196121 h 1161397"/>
              <a:gd name="connsiteX65" fmla="*/ 3922400 w 6884912"/>
              <a:gd name="connsiteY65" fmla="*/ 205056 h 1161397"/>
              <a:gd name="connsiteX66" fmla="*/ 4013061 w 6884912"/>
              <a:gd name="connsiteY66" fmla="*/ 224874 h 1161397"/>
              <a:gd name="connsiteX67" fmla="*/ 4220717 w 6884912"/>
              <a:gd name="connsiteY67" fmla="*/ 192946 h 1161397"/>
              <a:gd name="connsiteX68" fmla="*/ 4228802 w 6884912"/>
              <a:gd name="connsiteY68" fmla="*/ 201468 h 1161397"/>
              <a:gd name="connsiteX69" fmla="*/ 4289361 w 6884912"/>
              <a:gd name="connsiteY69" fmla="*/ 196642 h 1161397"/>
              <a:gd name="connsiteX70" fmla="*/ 4498913 w 6884912"/>
              <a:gd name="connsiteY70" fmla="*/ 118915 h 1161397"/>
              <a:gd name="connsiteX71" fmla="*/ 4617330 w 6884912"/>
              <a:gd name="connsiteY71" fmla="*/ 111163 h 1161397"/>
              <a:gd name="connsiteX72" fmla="*/ 4659778 w 6884912"/>
              <a:gd name="connsiteY72" fmla="*/ 118219 h 1161397"/>
              <a:gd name="connsiteX73" fmla="*/ 4730870 w 6884912"/>
              <a:gd name="connsiteY73" fmla="*/ 129432 h 1161397"/>
              <a:gd name="connsiteX74" fmla="*/ 4844073 w 6884912"/>
              <a:gd name="connsiteY74" fmla="*/ 161768 h 1161397"/>
              <a:gd name="connsiteX75" fmla="*/ 4856454 w 6884912"/>
              <a:gd name="connsiteY75" fmla="*/ 130488 h 1161397"/>
              <a:gd name="connsiteX76" fmla="*/ 4920038 w 6884912"/>
              <a:gd name="connsiteY76" fmla="*/ 140418 h 1161397"/>
              <a:gd name="connsiteX77" fmla="*/ 5016639 w 6884912"/>
              <a:gd name="connsiteY77" fmla="*/ 158905 h 1161397"/>
              <a:gd name="connsiteX78" fmla="*/ 5072009 w 6884912"/>
              <a:gd name="connsiteY78" fmla="*/ 161502 h 1161397"/>
              <a:gd name="connsiteX79" fmla="*/ 5223626 w 6884912"/>
              <a:gd name="connsiteY79" fmla="*/ 177356 h 1161397"/>
              <a:gd name="connsiteX80" fmla="*/ 5375773 w 6884912"/>
              <a:gd name="connsiteY80" fmla="*/ 199913 h 1161397"/>
              <a:gd name="connsiteX81" fmla="*/ 5467502 w 6884912"/>
              <a:gd name="connsiteY81" fmla="*/ 250963 h 1161397"/>
              <a:gd name="connsiteX82" fmla="*/ 5592395 w 6884912"/>
              <a:gd name="connsiteY82" fmla="*/ 265434 h 1161397"/>
              <a:gd name="connsiteX83" fmla="*/ 5613532 w 6884912"/>
              <a:gd name="connsiteY83" fmla="*/ 273379 h 1161397"/>
              <a:gd name="connsiteX84" fmla="*/ 5642173 w 6884912"/>
              <a:gd name="connsiteY84" fmla="*/ 266904 h 1161397"/>
              <a:gd name="connsiteX85" fmla="*/ 5756910 w 6884912"/>
              <a:gd name="connsiteY85" fmla="*/ 239211 h 1161397"/>
              <a:gd name="connsiteX86" fmla="*/ 5846667 w 6884912"/>
              <a:gd name="connsiteY86" fmla="*/ 201786 h 1161397"/>
              <a:gd name="connsiteX87" fmla="*/ 5960732 w 6884912"/>
              <a:gd name="connsiteY87" fmla="*/ 220708 h 1161397"/>
              <a:gd name="connsiteX88" fmla="*/ 6029542 w 6884912"/>
              <a:gd name="connsiteY88" fmla="*/ 210339 h 1161397"/>
              <a:gd name="connsiteX89" fmla="*/ 6141123 w 6884912"/>
              <a:gd name="connsiteY89" fmla="*/ 159923 h 1161397"/>
              <a:gd name="connsiteX90" fmla="*/ 6290640 w 6884912"/>
              <a:gd name="connsiteY90" fmla="*/ 167441 h 1161397"/>
              <a:gd name="connsiteX91" fmla="*/ 6322806 w 6884912"/>
              <a:gd name="connsiteY91" fmla="*/ 213293 h 1161397"/>
              <a:gd name="connsiteX92" fmla="*/ 6380420 w 6884912"/>
              <a:gd name="connsiteY92" fmla="*/ 173195 h 1161397"/>
              <a:gd name="connsiteX93" fmla="*/ 6507891 w 6884912"/>
              <a:gd name="connsiteY93" fmla="*/ 118474 h 1161397"/>
              <a:gd name="connsiteX94" fmla="*/ 6571807 w 6884912"/>
              <a:gd name="connsiteY94" fmla="*/ 98636 h 1161397"/>
              <a:gd name="connsiteX95" fmla="*/ 6671880 w 6884912"/>
              <a:gd name="connsiteY95" fmla="*/ 82931 h 1161397"/>
              <a:gd name="connsiteX96" fmla="*/ 6702266 w 6884912"/>
              <a:gd name="connsiteY96" fmla="*/ 75470 h 1161397"/>
              <a:gd name="connsiteX97" fmla="*/ 6845802 w 6884912"/>
              <a:gd name="connsiteY97" fmla="*/ 24496 h 1161397"/>
              <a:gd name="connsiteX98" fmla="*/ 6884912 w 6884912"/>
              <a:gd name="connsiteY98" fmla="*/ 0 h 116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6884912" h="1161397">
                <a:moveTo>
                  <a:pt x="6884912" y="0"/>
                </a:moveTo>
                <a:lnTo>
                  <a:pt x="6884912" y="1161397"/>
                </a:lnTo>
                <a:lnTo>
                  <a:pt x="0" y="1161397"/>
                </a:lnTo>
                <a:lnTo>
                  <a:pt x="27135" y="1147460"/>
                </a:lnTo>
                <a:cubicBezTo>
                  <a:pt x="57431" y="1167048"/>
                  <a:pt x="61886" y="1088181"/>
                  <a:pt x="115388" y="1111320"/>
                </a:cubicBezTo>
                <a:cubicBezTo>
                  <a:pt x="146435" y="1096221"/>
                  <a:pt x="156823" y="1079485"/>
                  <a:pt x="213420" y="1056868"/>
                </a:cubicBezTo>
                <a:cubicBezTo>
                  <a:pt x="288217" y="1040787"/>
                  <a:pt x="383333" y="1044881"/>
                  <a:pt x="454970" y="1023343"/>
                </a:cubicBezTo>
                <a:cubicBezTo>
                  <a:pt x="440966" y="999969"/>
                  <a:pt x="571419" y="1006841"/>
                  <a:pt x="548162" y="984908"/>
                </a:cubicBezTo>
                <a:cubicBezTo>
                  <a:pt x="561321" y="956563"/>
                  <a:pt x="637415" y="1010272"/>
                  <a:pt x="651408" y="984938"/>
                </a:cubicBezTo>
                <a:cubicBezTo>
                  <a:pt x="671652" y="980952"/>
                  <a:pt x="698726" y="950833"/>
                  <a:pt x="723108" y="941904"/>
                </a:cubicBezTo>
                <a:cubicBezTo>
                  <a:pt x="760262" y="946949"/>
                  <a:pt x="757827" y="957145"/>
                  <a:pt x="797699" y="931362"/>
                </a:cubicBezTo>
                <a:cubicBezTo>
                  <a:pt x="821097" y="940623"/>
                  <a:pt x="833565" y="929189"/>
                  <a:pt x="843359" y="910894"/>
                </a:cubicBezTo>
                <a:cubicBezTo>
                  <a:pt x="887668" y="902160"/>
                  <a:pt x="919738" y="869376"/>
                  <a:pt x="965215" y="846701"/>
                </a:cubicBezTo>
                <a:cubicBezTo>
                  <a:pt x="1023081" y="848019"/>
                  <a:pt x="1036422" y="800154"/>
                  <a:pt x="1085080" y="776086"/>
                </a:cubicBezTo>
                <a:cubicBezTo>
                  <a:pt x="1140763" y="795544"/>
                  <a:pt x="1116251" y="768649"/>
                  <a:pt x="1137166" y="744338"/>
                </a:cubicBezTo>
                <a:lnTo>
                  <a:pt x="1207847" y="689087"/>
                </a:lnTo>
                <a:cubicBezTo>
                  <a:pt x="1226429" y="687736"/>
                  <a:pt x="1222409" y="707958"/>
                  <a:pt x="1242716" y="698052"/>
                </a:cubicBezTo>
                <a:cubicBezTo>
                  <a:pt x="1250387" y="668345"/>
                  <a:pt x="1318259" y="689091"/>
                  <a:pt x="1299977" y="639196"/>
                </a:cubicBezTo>
                <a:cubicBezTo>
                  <a:pt x="1323072" y="639367"/>
                  <a:pt x="1341279" y="658105"/>
                  <a:pt x="1326190" y="625955"/>
                </a:cubicBezTo>
                <a:cubicBezTo>
                  <a:pt x="1333572" y="625050"/>
                  <a:pt x="1337406" y="621362"/>
                  <a:pt x="1339600" y="616295"/>
                </a:cubicBezTo>
                <a:cubicBezTo>
                  <a:pt x="1339751" y="615537"/>
                  <a:pt x="1339903" y="614780"/>
                  <a:pt x="1340054" y="614022"/>
                </a:cubicBezTo>
                <a:lnTo>
                  <a:pt x="1391606" y="615229"/>
                </a:lnTo>
                <a:lnTo>
                  <a:pt x="1397565" y="611490"/>
                </a:lnTo>
                <a:lnTo>
                  <a:pt x="1432302" y="617267"/>
                </a:lnTo>
                <a:lnTo>
                  <a:pt x="1449644" y="617591"/>
                </a:lnTo>
                <a:lnTo>
                  <a:pt x="1455793" y="623174"/>
                </a:lnTo>
                <a:cubicBezTo>
                  <a:pt x="1461744" y="626151"/>
                  <a:pt x="1469373" y="626493"/>
                  <a:pt x="1480758" y="620863"/>
                </a:cubicBezTo>
                <a:lnTo>
                  <a:pt x="1483154" y="618527"/>
                </a:lnTo>
                <a:lnTo>
                  <a:pt x="1505495" y="624325"/>
                </a:lnTo>
                <a:cubicBezTo>
                  <a:pt x="1512992" y="627532"/>
                  <a:pt x="1520025" y="632078"/>
                  <a:pt x="1526340" y="638496"/>
                </a:cubicBezTo>
                <a:cubicBezTo>
                  <a:pt x="1586113" y="586768"/>
                  <a:pt x="1659006" y="610309"/>
                  <a:pt x="1731986" y="589682"/>
                </a:cubicBezTo>
                <a:cubicBezTo>
                  <a:pt x="1750397" y="523106"/>
                  <a:pt x="1896056" y="573257"/>
                  <a:pt x="1927935" y="628540"/>
                </a:cubicBezTo>
                <a:cubicBezTo>
                  <a:pt x="1912854" y="559823"/>
                  <a:pt x="2112261" y="676347"/>
                  <a:pt x="2039075" y="599964"/>
                </a:cubicBezTo>
                <a:cubicBezTo>
                  <a:pt x="2066036" y="601198"/>
                  <a:pt x="2086366" y="569532"/>
                  <a:pt x="2066980" y="550413"/>
                </a:cubicBezTo>
                <a:cubicBezTo>
                  <a:pt x="2155364" y="582582"/>
                  <a:pt x="2259548" y="514786"/>
                  <a:pt x="2352236" y="519602"/>
                </a:cubicBezTo>
                <a:cubicBezTo>
                  <a:pt x="2388450" y="459394"/>
                  <a:pt x="2373298" y="511682"/>
                  <a:pt x="2420791" y="492826"/>
                </a:cubicBezTo>
                <a:cubicBezTo>
                  <a:pt x="2417962" y="542563"/>
                  <a:pt x="2475071" y="455098"/>
                  <a:pt x="2489932" y="507864"/>
                </a:cubicBezTo>
                <a:cubicBezTo>
                  <a:pt x="2498105" y="502761"/>
                  <a:pt x="2505553" y="496153"/>
                  <a:pt x="2512917" y="489127"/>
                </a:cubicBezTo>
                <a:lnTo>
                  <a:pt x="2516783" y="485473"/>
                </a:lnTo>
                <a:lnTo>
                  <a:pt x="2534360" y="480064"/>
                </a:lnTo>
                <a:lnTo>
                  <a:pt x="2536691" y="467018"/>
                </a:lnTo>
                <a:lnTo>
                  <a:pt x="2561265" y="450623"/>
                </a:lnTo>
                <a:cubicBezTo>
                  <a:pt x="2570872" y="446262"/>
                  <a:pt x="2581686" y="443655"/>
                  <a:pt x="2594349" y="443884"/>
                </a:cubicBezTo>
                <a:cubicBezTo>
                  <a:pt x="2640435" y="464638"/>
                  <a:pt x="2696955" y="396361"/>
                  <a:pt x="2754324" y="424766"/>
                </a:cubicBezTo>
                <a:cubicBezTo>
                  <a:pt x="2775130" y="430896"/>
                  <a:pt x="2837731" y="423458"/>
                  <a:pt x="2848470" y="405966"/>
                </a:cubicBezTo>
                <a:cubicBezTo>
                  <a:pt x="2861295" y="401100"/>
                  <a:pt x="2876936" y="405309"/>
                  <a:pt x="2881772" y="387260"/>
                </a:cubicBezTo>
                <a:cubicBezTo>
                  <a:pt x="2890299" y="365261"/>
                  <a:pt x="2938134" y="392997"/>
                  <a:pt x="2929932" y="368912"/>
                </a:cubicBezTo>
                <a:cubicBezTo>
                  <a:pt x="2963844" y="387799"/>
                  <a:pt x="2986550" y="341223"/>
                  <a:pt x="3013020" y="327578"/>
                </a:cubicBezTo>
                <a:cubicBezTo>
                  <a:pt x="3061730" y="317407"/>
                  <a:pt x="3186369" y="312875"/>
                  <a:pt x="3222191" y="307887"/>
                </a:cubicBezTo>
                <a:cubicBezTo>
                  <a:pt x="3223593" y="304249"/>
                  <a:pt x="3179978" y="296995"/>
                  <a:pt x="3227953" y="297650"/>
                </a:cubicBezTo>
                <a:cubicBezTo>
                  <a:pt x="3275928" y="298306"/>
                  <a:pt x="3443572" y="313020"/>
                  <a:pt x="3510042" y="311820"/>
                </a:cubicBezTo>
                <a:cubicBezTo>
                  <a:pt x="3585274" y="306641"/>
                  <a:pt x="3525753" y="258887"/>
                  <a:pt x="3626773" y="290452"/>
                </a:cubicBezTo>
                <a:cubicBezTo>
                  <a:pt x="3633124" y="269835"/>
                  <a:pt x="3644693" y="267134"/>
                  <a:pt x="3666217" y="273255"/>
                </a:cubicBezTo>
                <a:cubicBezTo>
                  <a:pt x="3702502" y="269310"/>
                  <a:pt x="3690563" y="221720"/>
                  <a:pt x="3732427" y="245039"/>
                </a:cubicBezTo>
                <a:cubicBezTo>
                  <a:pt x="3720985" y="220241"/>
                  <a:pt x="3798776" y="224539"/>
                  <a:pt x="3777022" y="200276"/>
                </a:cubicBezTo>
                <a:cubicBezTo>
                  <a:pt x="3781759" y="193499"/>
                  <a:pt x="3786499" y="190723"/>
                  <a:pt x="3791246" y="189996"/>
                </a:cubicBezTo>
                <a:cubicBezTo>
                  <a:pt x="3800740" y="188542"/>
                  <a:pt x="3810265" y="195284"/>
                  <a:pt x="3819864" y="194605"/>
                </a:cubicBezTo>
                <a:lnTo>
                  <a:pt x="3830398" y="188383"/>
                </a:lnTo>
                <a:lnTo>
                  <a:pt x="3834360" y="188992"/>
                </a:lnTo>
                <a:lnTo>
                  <a:pt x="3843715" y="188752"/>
                </a:lnTo>
                <a:lnTo>
                  <a:pt x="3842609" y="197386"/>
                </a:lnTo>
                <a:cubicBezTo>
                  <a:pt x="3840673" y="205638"/>
                  <a:pt x="3839248" y="214671"/>
                  <a:pt x="3853961" y="213380"/>
                </a:cubicBezTo>
                <a:cubicBezTo>
                  <a:pt x="3884396" y="206569"/>
                  <a:pt x="3895082" y="241941"/>
                  <a:pt x="3907640" y="207568"/>
                </a:cubicBezTo>
                <a:lnTo>
                  <a:pt x="3910449" y="197808"/>
                </a:lnTo>
                <a:lnTo>
                  <a:pt x="3917197" y="196121"/>
                </a:lnTo>
                <a:cubicBezTo>
                  <a:pt x="3920833" y="196372"/>
                  <a:pt x="3922919" y="198717"/>
                  <a:pt x="3922400" y="205056"/>
                </a:cubicBezTo>
                <a:cubicBezTo>
                  <a:pt x="3950680" y="178467"/>
                  <a:pt x="3984062" y="218098"/>
                  <a:pt x="4013061" y="224874"/>
                </a:cubicBezTo>
                <a:cubicBezTo>
                  <a:pt x="4062781" y="222856"/>
                  <a:pt x="4184760" y="196847"/>
                  <a:pt x="4220717" y="192946"/>
                </a:cubicBezTo>
                <a:cubicBezTo>
                  <a:pt x="4222964" y="196132"/>
                  <a:pt x="4225687" y="199002"/>
                  <a:pt x="4228802" y="201468"/>
                </a:cubicBezTo>
                <a:cubicBezTo>
                  <a:pt x="4246898" y="215792"/>
                  <a:pt x="4274013" y="213632"/>
                  <a:pt x="4289361" y="196642"/>
                </a:cubicBezTo>
                <a:cubicBezTo>
                  <a:pt x="4363212" y="140627"/>
                  <a:pt x="4433598" y="135488"/>
                  <a:pt x="4498913" y="118915"/>
                </a:cubicBezTo>
                <a:cubicBezTo>
                  <a:pt x="4573135" y="105586"/>
                  <a:pt x="4527062" y="166416"/>
                  <a:pt x="4617330" y="111163"/>
                </a:cubicBezTo>
                <a:cubicBezTo>
                  <a:pt x="4628518" y="129608"/>
                  <a:pt x="4640397" y="129405"/>
                  <a:pt x="4659778" y="118219"/>
                </a:cubicBezTo>
                <a:cubicBezTo>
                  <a:pt x="4695929" y="113193"/>
                  <a:pt x="4695958" y="162259"/>
                  <a:pt x="4730870" y="129432"/>
                </a:cubicBezTo>
                <a:cubicBezTo>
                  <a:pt x="4761586" y="136690"/>
                  <a:pt x="4823142" y="161592"/>
                  <a:pt x="4844073" y="161768"/>
                </a:cubicBezTo>
                <a:cubicBezTo>
                  <a:pt x="4870797" y="164132"/>
                  <a:pt x="4827288" y="135164"/>
                  <a:pt x="4856454" y="130488"/>
                </a:cubicBezTo>
                <a:cubicBezTo>
                  <a:pt x="4892086" y="129553"/>
                  <a:pt x="4889263" y="81477"/>
                  <a:pt x="4920038" y="140418"/>
                </a:cubicBezTo>
                <a:cubicBezTo>
                  <a:pt x="4956358" y="122308"/>
                  <a:pt x="4965108" y="149263"/>
                  <a:pt x="5016639" y="158905"/>
                </a:cubicBezTo>
                <a:cubicBezTo>
                  <a:pt x="5037063" y="141828"/>
                  <a:pt x="5054534" y="147986"/>
                  <a:pt x="5072009" y="161502"/>
                </a:cubicBezTo>
                <a:cubicBezTo>
                  <a:pt x="5121260" y="153653"/>
                  <a:pt x="5167555" y="172635"/>
                  <a:pt x="5223626" y="177356"/>
                </a:cubicBezTo>
                <a:cubicBezTo>
                  <a:pt x="5282824" y="155243"/>
                  <a:pt x="5315859" y="195041"/>
                  <a:pt x="5375773" y="199913"/>
                </a:cubicBezTo>
                <a:cubicBezTo>
                  <a:pt x="5432511" y="156218"/>
                  <a:pt x="5417550" y="256036"/>
                  <a:pt x="5467502" y="250963"/>
                </a:cubicBezTo>
                <a:cubicBezTo>
                  <a:pt x="5547124" y="209975"/>
                  <a:pt x="5467171" y="283839"/>
                  <a:pt x="5592395" y="265434"/>
                </a:cubicBezTo>
                <a:cubicBezTo>
                  <a:pt x="5599201" y="258867"/>
                  <a:pt x="5614752" y="264706"/>
                  <a:pt x="5613532" y="273379"/>
                </a:cubicBezTo>
                <a:cubicBezTo>
                  <a:pt x="5621390" y="270408"/>
                  <a:pt x="5639720" y="253173"/>
                  <a:pt x="5642173" y="266904"/>
                </a:cubicBezTo>
                <a:cubicBezTo>
                  <a:pt x="5682296" y="267049"/>
                  <a:pt x="5721812" y="257513"/>
                  <a:pt x="5756910" y="239211"/>
                </a:cubicBezTo>
                <a:cubicBezTo>
                  <a:pt x="5834998" y="260050"/>
                  <a:pt x="5790596" y="197229"/>
                  <a:pt x="5846667" y="201786"/>
                </a:cubicBezTo>
                <a:cubicBezTo>
                  <a:pt x="5892444" y="227312"/>
                  <a:pt x="5908324" y="204527"/>
                  <a:pt x="5960732" y="220708"/>
                </a:cubicBezTo>
                <a:cubicBezTo>
                  <a:pt x="5977124" y="175349"/>
                  <a:pt x="6009640" y="223654"/>
                  <a:pt x="6029542" y="210339"/>
                </a:cubicBezTo>
                <a:cubicBezTo>
                  <a:pt x="6063108" y="261420"/>
                  <a:pt x="6107411" y="160034"/>
                  <a:pt x="6141123" y="159923"/>
                </a:cubicBezTo>
                <a:cubicBezTo>
                  <a:pt x="6198068" y="167749"/>
                  <a:pt x="6260628" y="219715"/>
                  <a:pt x="6290640" y="167441"/>
                </a:cubicBezTo>
                <a:cubicBezTo>
                  <a:pt x="6295193" y="188689"/>
                  <a:pt x="6290494" y="217816"/>
                  <a:pt x="6322806" y="213293"/>
                </a:cubicBezTo>
                <a:cubicBezTo>
                  <a:pt x="6337769" y="214252"/>
                  <a:pt x="6349573" y="188998"/>
                  <a:pt x="6380420" y="173195"/>
                </a:cubicBezTo>
                <a:cubicBezTo>
                  <a:pt x="6420580" y="151473"/>
                  <a:pt x="6513519" y="179296"/>
                  <a:pt x="6507891" y="118474"/>
                </a:cubicBezTo>
                <a:cubicBezTo>
                  <a:pt x="6519398" y="82452"/>
                  <a:pt x="6571830" y="137398"/>
                  <a:pt x="6571807" y="98636"/>
                </a:cubicBezTo>
                <a:cubicBezTo>
                  <a:pt x="6594702" y="123421"/>
                  <a:pt x="6634676" y="82071"/>
                  <a:pt x="6671880" y="82931"/>
                </a:cubicBezTo>
                <a:cubicBezTo>
                  <a:pt x="6678855" y="65407"/>
                  <a:pt x="6687415" y="66196"/>
                  <a:pt x="6702266" y="75470"/>
                </a:cubicBezTo>
                <a:cubicBezTo>
                  <a:pt x="6747004" y="78450"/>
                  <a:pt x="6798307" y="53072"/>
                  <a:pt x="6845802" y="24496"/>
                </a:cubicBezTo>
                <a:lnTo>
                  <a:pt x="6884912"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ext&#10;&#10;Description automatically generated">
            <a:extLst>
              <a:ext uri="{FF2B5EF4-FFF2-40B4-BE49-F238E27FC236}">
                <a16:creationId xmlns:a16="http://schemas.microsoft.com/office/drawing/2014/main" id="{F06D9556-4B16-890A-BC82-E14E942EB360}"/>
              </a:ext>
            </a:extLst>
          </p:cNvPr>
          <p:cNvPicPr>
            <a:picLocks noChangeAspect="1"/>
          </p:cNvPicPr>
          <p:nvPr/>
        </p:nvPicPr>
        <p:blipFill rotWithShape="1">
          <a:blip r:embed="rId2">
            <a:extLst>
              <a:ext uri="{28A0092B-C50C-407E-A947-70E740481C1C}">
                <a14:useLocalDpi xmlns:a14="http://schemas.microsoft.com/office/drawing/2010/main" val="0"/>
              </a:ext>
            </a:extLst>
          </a:blip>
          <a:srcRect l="18773" r="17249" b="-3"/>
          <a:stretch/>
        </p:blipFill>
        <p:spPr>
          <a:xfrm>
            <a:off x="723899" y="1547595"/>
            <a:ext cx="4029075" cy="4188026"/>
          </a:xfrm>
          <a:prstGeom prst="rect">
            <a:avLst/>
          </a:prstGeom>
        </p:spPr>
      </p:pic>
      <p:sp>
        <p:nvSpPr>
          <p:cNvPr id="3" name="Content Placeholder 2">
            <a:extLst>
              <a:ext uri="{FF2B5EF4-FFF2-40B4-BE49-F238E27FC236}">
                <a16:creationId xmlns:a16="http://schemas.microsoft.com/office/drawing/2014/main" id="{4BD56C63-A23D-72FF-C63C-3EBC5CF20BCA}"/>
              </a:ext>
            </a:extLst>
          </p:cNvPr>
          <p:cNvSpPr>
            <a:spLocks noGrp="1"/>
          </p:cNvSpPr>
          <p:nvPr>
            <p:ph idx="1"/>
          </p:nvPr>
        </p:nvSpPr>
        <p:spPr>
          <a:xfrm>
            <a:off x="5381625" y="1714501"/>
            <a:ext cx="5816362" cy="4388188"/>
          </a:xfrm>
        </p:spPr>
        <p:txBody>
          <a:bodyPr>
            <a:normAutofit fontScale="92500" lnSpcReduction="10000"/>
          </a:bodyPr>
          <a:lstStyle/>
          <a:p>
            <a:pPr marL="0" indent="0" algn="just">
              <a:lnSpc>
                <a:spcPct val="100000"/>
              </a:lnSpc>
              <a:buNone/>
            </a:pPr>
            <a:r>
              <a:rPr lang="en-GB" sz="1400" b="1" dirty="0">
                <a:effectLst/>
                <a:ea typeface="Times New Roman" panose="02020603050405020304" pitchFamily="18" charset="0"/>
              </a:rPr>
              <a:t>Link: </a:t>
            </a:r>
            <a:r>
              <a:rPr lang="en-GB" sz="1400" dirty="0">
                <a:effectLst/>
                <a:ea typeface="Times New Roman" panose="02020603050405020304" pitchFamily="18" charset="0"/>
                <a:hlinkClick r:id="rId3"/>
              </a:rPr>
              <a:t>https://www.duolingo.com/</a:t>
            </a:r>
            <a:r>
              <a:rPr lang="en-GB" sz="1400" dirty="0">
                <a:effectLst/>
                <a:ea typeface="Times New Roman" panose="02020603050405020304" pitchFamily="18" charset="0"/>
              </a:rPr>
              <a:t> </a:t>
            </a:r>
          </a:p>
          <a:p>
            <a:pPr marL="0" indent="0" algn="just">
              <a:lnSpc>
                <a:spcPct val="100000"/>
              </a:lnSpc>
              <a:buNone/>
            </a:pPr>
            <a:r>
              <a:rPr lang="en-GB" sz="1400" b="1" dirty="0">
                <a:effectLst/>
                <a:ea typeface="Times New Roman" panose="02020603050405020304" pitchFamily="18" charset="0"/>
              </a:rPr>
              <a:t>Brief description: </a:t>
            </a:r>
            <a:r>
              <a:rPr lang="en-GB" sz="1400" i="1" dirty="0">
                <a:effectLst/>
                <a:ea typeface="Times New Roman" panose="02020603050405020304" pitchFamily="18" charset="0"/>
              </a:rPr>
              <a:t>Duolingo</a:t>
            </a:r>
            <a:r>
              <a:rPr lang="en-GB" sz="1400" dirty="0">
                <a:effectLst/>
                <a:ea typeface="Times New Roman" panose="02020603050405020304" pitchFamily="18" charset="0"/>
              </a:rPr>
              <a:t> is a language learning app that uses game-like methods to encourage users to keep coming back to learn every day. This language learning platform is very popular and highly downloaded educational app in the world. The company's mission is to provide free, fun and accessible education for all. It is an application available for various operating systems of computers and smartphones</a:t>
            </a:r>
          </a:p>
          <a:p>
            <a:pPr marL="0" indent="0" algn="just">
              <a:lnSpc>
                <a:spcPct val="100000"/>
              </a:lnSpc>
              <a:buNone/>
            </a:pPr>
            <a:r>
              <a:rPr lang="en-GB" sz="1400" i="1" dirty="0">
                <a:effectLst/>
                <a:ea typeface="Times New Roman" panose="02020603050405020304" pitchFamily="18" charset="0"/>
              </a:rPr>
              <a:t>Duolingo</a:t>
            </a:r>
            <a:r>
              <a:rPr lang="en-GB" sz="1400" dirty="0">
                <a:effectLst/>
                <a:ea typeface="Times New Roman" panose="02020603050405020304" pitchFamily="18" charset="0"/>
              </a:rPr>
              <a:t> is an American language-learning website and mobile app. Users learn using "trees" tailored to their target language, with specific "skills"  to practice </a:t>
            </a:r>
            <a:r>
              <a:rPr lang="en-GB" sz="1400" u="none" strike="noStrike" dirty="0">
                <a:effectLst/>
                <a:ea typeface="Times New Roman" panose="02020603050405020304" pitchFamily="18" charset="0"/>
                <a:hlinkClick r:id="rId4" tooltip="Vocabulary"/>
              </a:rPr>
              <a:t>vocabulary</a:t>
            </a:r>
            <a:r>
              <a:rPr lang="en-GB" sz="1400" dirty="0">
                <a:effectLst/>
                <a:ea typeface="Times New Roman" panose="02020603050405020304" pitchFamily="18" charset="0"/>
              </a:rPr>
              <a:t>, </a:t>
            </a:r>
            <a:r>
              <a:rPr lang="en-GB" sz="1400" u="none" strike="noStrike" dirty="0">
                <a:effectLst/>
                <a:ea typeface="Times New Roman" panose="02020603050405020304" pitchFamily="18" charset="0"/>
                <a:hlinkClick r:id="rId5" tooltip="Grammar"/>
              </a:rPr>
              <a:t>grammar</a:t>
            </a:r>
            <a:r>
              <a:rPr lang="en-GB" sz="1400" dirty="0">
                <a:effectLst/>
                <a:ea typeface="Times New Roman" panose="02020603050405020304" pitchFamily="18" charset="0"/>
              </a:rPr>
              <a:t>, and pronunciation using </a:t>
            </a:r>
            <a:r>
              <a:rPr lang="en-GB" sz="1400" u="none" strike="noStrike" dirty="0">
                <a:effectLst/>
                <a:ea typeface="Times New Roman" panose="02020603050405020304" pitchFamily="18" charset="0"/>
                <a:hlinkClick r:id="rId6" tooltip="Spaced repetition"/>
              </a:rPr>
              <a:t>spaced repetition</a:t>
            </a:r>
            <a:r>
              <a:rPr lang="en-GB" sz="1400" dirty="0">
                <a:effectLst/>
                <a:ea typeface="Times New Roman" panose="02020603050405020304" pitchFamily="18" charset="0"/>
              </a:rPr>
              <a:t>. It promotes an interactive learning that adjusts to the speed that the user decides.</a:t>
            </a:r>
          </a:p>
          <a:p>
            <a:pPr marL="0" indent="0" algn="just">
              <a:lnSpc>
                <a:spcPct val="100000"/>
              </a:lnSpc>
              <a:buNone/>
            </a:pPr>
            <a:r>
              <a:rPr lang="en-GB" sz="1400" b="1" dirty="0">
                <a:effectLst/>
                <a:ea typeface="Times New Roman" panose="02020603050405020304" pitchFamily="18" charset="0"/>
              </a:rPr>
              <a:t>Languages:</a:t>
            </a:r>
            <a:r>
              <a:rPr lang="en-GB" sz="1400" b="1" dirty="0">
                <a:ea typeface="Times New Roman" panose="02020603050405020304" pitchFamily="18" charset="0"/>
              </a:rPr>
              <a:t> </a:t>
            </a:r>
            <a:r>
              <a:rPr lang="en-GB" sz="1400" dirty="0">
                <a:effectLst/>
                <a:ea typeface="Times New Roman" panose="02020603050405020304" pitchFamily="18" charset="0"/>
              </a:rPr>
              <a:t>multiple</a:t>
            </a:r>
          </a:p>
          <a:p>
            <a:pPr marL="0" indent="0" algn="just">
              <a:lnSpc>
                <a:spcPct val="100000"/>
              </a:lnSpc>
              <a:buNone/>
            </a:pPr>
            <a:r>
              <a:rPr lang="en-GB" sz="1400" b="1" dirty="0">
                <a:effectLst/>
                <a:ea typeface="Times New Roman" panose="02020603050405020304" pitchFamily="18" charset="0"/>
              </a:rPr>
              <a:t>Target audience: </a:t>
            </a:r>
            <a:r>
              <a:rPr lang="en-GB" sz="1400" dirty="0">
                <a:effectLst/>
                <a:ea typeface="Times New Roman" panose="02020603050405020304" pitchFamily="18" charset="0"/>
              </a:rPr>
              <a:t>General public. People interested in learning languages</a:t>
            </a:r>
            <a:endParaRPr lang="en-GB" sz="1400" dirty="0">
              <a:ea typeface="Times New Roman" panose="02020603050405020304" pitchFamily="18" charset="0"/>
            </a:endParaRPr>
          </a:p>
          <a:p>
            <a:pPr marL="0" indent="0" algn="just">
              <a:lnSpc>
                <a:spcPct val="100000"/>
              </a:lnSpc>
              <a:buNone/>
            </a:pPr>
            <a:r>
              <a:rPr lang="en-GB" sz="1400" b="1" dirty="0">
                <a:effectLst/>
                <a:ea typeface="Times New Roman" panose="02020603050405020304" pitchFamily="18" charset="0"/>
              </a:rPr>
              <a:t>Benefits: </a:t>
            </a:r>
            <a:r>
              <a:rPr lang="en-GB" sz="1400" i="1" dirty="0">
                <a:effectLst/>
                <a:ea typeface="Times New Roman" panose="02020603050405020304" pitchFamily="18" charset="0"/>
              </a:rPr>
              <a:t>Duolingo</a:t>
            </a:r>
            <a:r>
              <a:rPr lang="en-GB" sz="1400" dirty="0">
                <a:effectLst/>
                <a:ea typeface="Times New Roman" panose="02020603050405020304" pitchFamily="18" charset="0"/>
              </a:rPr>
              <a:t> (</a:t>
            </a:r>
            <a:r>
              <a:rPr lang="en-GB" sz="1400" u="sng" dirty="0">
                <a:effectLst/>
                <a:ea typeface="Times New Roman" panose="02020603050405020304" pitchFamily="18" charset="0"/>
                <a:hlinkClick r:id="rId7" tooltip="Help:IPA/English"/>
              </a:rPr>
              <a:t>/ˌ</a:t>
            </a:r>
            <a:r>
              <a:rPr lang="en-GB" sz="1400" u="sng" dirty="0" err="1">
                <a:effectLst/>
                <a:ea typeface="Times New Roman" panose="02020603050405020304" pitchFamily="18" charset="0"/>
                <a:hlinkClick r:id="rId7" tooltip="Help:IPA/English"/>
              </a:rPr>
              <a:t>djuːoʊˈlɪŋɡoʊ</a:t>
            </a:r>
            <a:r>
              <a:rPr lang="en-GB" sz="1400" u="sng" dirty="0">
                <a:effectLst/>
                <a:ea typeface="Times New Roman" panose="02020603050405020304" pitchFamily="18" charset="0"/>
                <a:hlinkClick r:id="rId7" tooltip="Help:IPA/English"/>
              </a:rPr>
              <a:t>/</a:t>
            </a:r>
            <a:r>
              <a:rPr lang="en-GB" sz="1400" dirty="0">
                <a:effectLst/>
                <a:ea typeface="Times New Roman" panose="02020603050405020304" pitchFamily="18" charset="0"/>
              </a:rPr>
              <a:t> </a:t>
            </a:r>
            <a:r>
              <a:rPr lang="en-GB" sz="1400" i="1" u="sng" dirty="0">
                <a:effectLst/>
                <a:ea typeface="Times New Roman" panose="02020603050405020304" pitchFamily="18" charset="0"/>
                <a:hlinkClick r:id="rId8" tooltip="Help:Pronunciation respelling key"/>
              </a:rPr>
              <a:t>DEW-oh-LING-</a:t>
            </a:r>
            <a:r>
              <a:rPr lang="en-GB" sz="1400" i="1" u="sng" dirty="0" err="1">
                <a:effectLst/>
                <a:ea typeface="Times New Roman" panose="02020603050405020304" pitchFamily="18" charset="0"/>
                <a:hlinkClick r:id="rId8" tooltip="Help:Pronunciation respelling key"/>
              </a:rPr>
              <a:t>goh</a:t>
            </a:r>
            <a:r>
              <a:rPr lang="en-GB" sz="1400" dirty="0">
                <a:effectLst/>
                <a:ea typeface="Times New Roman" panose="02020603050405020304" pitchFamily="18" charset="0"/>
              </a:rPr>
              <a:t>). There is an ever-expanding repertoire of languages. Exercises can include written translation, reading and speaking comprehension, and short stories. As of June 2021, Duolingo offers 103 different language courses in 40 languages. </a:t>
            </a:r>
          </a:p>
          <a:p>
            <a:pPr marL="0" indent="0" algn="just">
              <a:lnSpc>
                <a:spcPct val="100000"/>
              </a:lnSpc>
              <a:buNone/>
            </a:pPr>
            <a:r>
              <a:rPr lang="en-GB" sz="1400" dirty="0">
                <a:effectLst/>
                <a:ea typeface="Times New Roman" panose="02020603050405020304" pitchFamily="18" charset="0"/>
              </a:rPr>
              <a:t>You can learn the basics of the language with this app, especially reading and writing. To speak a language fluently, it will not be enough, because it will be necessary to practice the conversation in that language.</a:t>
            </a:r>
            <a:endParaRPr lang="en-GB" sz="1400" dirty="0"/>
          </a:p>
        </p:txBody>
      </p:sp>
    </p:spTree>
    <p:extLst>
      <p:ext uri="{BB962C8B-B14F-4D97-AF65-F5344CB8AC3E}">
        <p14:creationId xmlns:p14="http://schemas.microsoft.com/office/powerpoint/2010/main" val="3729582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6" name="Rectangle 95">
            <a:extLst>
              <a:ext uri="{FF2B5EF4-FFF2-40B4-BE49-F238E27FC236}">
                <a16:creationId xmlns:a16="http://schemas.microsoft.com/office/drawing/2014/main" id="{D1942232-83D0-49E2-AF9B-1F97E3C1EF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a:extLst>
              <a:ext uri="{FF2B5EF4-FFF2-40B4-BE49-F238E27FC236}">
                <a16:creationId xmlns:a16="http://schemas.microsoft.com/office/drawing/2014/main" id="{E9E70D72-6E23-4015-A4A6-85C120C191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EB8199-16AA-DB87-6779-1F69EBED0BD2}"/>
              </a:ext>
            </a:extLst>
          </p:cNvPr>
          <p:cNvSpPr>
            <a:spLocks noGrp="1"/>
          </p:cNvSpPr>
          <p:nvPr>
            <p:ph type="title"/>
          </p:nvPr>
        </p:nvSpPr>
        <p:spPr>
          <a:xfrm>
            <a:off x="5681594" y="668548"/>
            <a:ext cx="5327782" cy="728452"/>
          </a:xfrm>
        </p:spPr>
        <p:txBody>
          <a:bodyPr anchor="b">
            <a:normAutofit/>
          </a:bodyPr>
          <a:lstStyle/>
          <a:p>
            <a:pPr algn="ctr"/>
            <a:r>
              <a:rPr lang="en-GB" sz="3600" b="1" dirty="0">
                <a:solidFill>
                  <a:schemeClr val="tx2"/>
                </a:solidFill>
              </a:rPr>
              <a:t>LinkedIn</a:t>
            </a:r>
          </a:p>
        </p:txBody>
      </p:sp>
      <p:grpSp>
        <p:nvGrpSpPr>
          <p:cNvPr id="100" name="Group 99">
            <a:extLst>
              <a:ext uri="{FF2B5EF4-FFF2-40B4-BE49-F238E27FC236}">
                <a16:creationId xmlns:a16="http://schemas.microsoft.com/office/drawing/2014/main" id="{C28A977F-B603-4D81-B0FC-C8DE048A7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
            <a:ext cx="3362070" cy="2522848"/>
            <a:chOff x="-305" y="-1"/>
            <a:chExt cx="3832880" cy="2876136"/>
          </a:xfrm>
        </p:grpSpPr>
        <p:sp>
          <p:nvSpPr>
            <p:cNvPr id="101" name="Freeform: Shape 100">
              <a:extLst>
                <a:ext uri="{FF2B5EF4-FFF2-40B4-BE49-F238E27FC236}">
                  <a16:creationId xmlns:a16="http://schemas.microsoft.com/office/drawing/2014/main" id="{0183CE8C-E039-4B2F-A36E-5FD5CD5DE1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Freeform: Shape 101">
              <a:extLst>
                <a:ext uri="{FF2B5EF4-FFF2-40B4-BE49-F238E27FC236}">
                  <a16:creationId xmlns:a16="http://schemas.microsoft.com/office/drawing/2014/main" id="{3EB77281-FAB4-40D0-B3F3-264EC4AB20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 name="Freeform: Shape 102">
              <a:extLst>
                <a:ext uri="{FF2B5EF4-FFF2-40B4-BE49-F238E27FC236}">
                  <a16:creationId xmlns:a16="http://schemas.microsoft.com/office/drawing/2014/main" id="{815E59F3-75FC-494F-8737-5F00A4964F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 name="Freeform: Shape 103">
              <a:extLst>
                <a:ext uri="{FF2B5EF4-FFF2-40B4-BE49-F238E27FC236}">
                  <a16:creationId xmlns:a16="http://schemas.microsoft.com/office/drawing/2014/main" id="{43ADDCFA-B066-4D79-AB71-062E66E58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a:extLst>
              <a:ext uri="{FF2B5EF4-FFF2-40B4-BE49-F238E27FC236}">
                <a16:creationId xmlns:a16="http://schemas.microsoft.com/office/drawing/2014/main" id="{F06D9556-4B16-890A-BC82-E14E942EB360}"/>
              </a:ext>
            </a:extLst>
          </p:cNvPr>
          <p:cNvPicPr>
            <a:picLocks noChangeAspect="1"/>
          </p:cNvPicPr>
          <p:nvPr/>
        </p:nvPicPr>
        <p:blipFill rotWithShape="1">
          <a:blip r:embed="rId2">
            <a:extLst>
              <a:ext uri="{28A0092B-C50C-407E-A947-70E740481C1C}">
                <a14:useLocalDpi xmlns:a14="http://schemas.microsoft.com/office/drawing/2010/main" val="0"/>
              </a:ext>
            </a:extLst>
          </a:blip>
          <a:srcRect r="13684" b="2"/>
          <a:stretch/>
        </p:blipFill>
        <p:spPr>
          <a:xfrm>
            <a:off x="1051392" y="2837712"/>
            <a:ext cx="4461251" cy="3217333"/>
          </a:xfrm>
          <a:prstGeom prst="rect">
            <a:avLst/>
          </a:prstGeom>
        </p:spPr>
      </p:pic>
      <p:sp>
        <p:nvSpPr>
          <p:cNvPr id="3" name="Content Placeholder 2">
            <a:extLst>
              <a:ext uri="{FF2B5EF4-FFF2-40B4-BE49-F238E27FC236}">
                <a16:creationId xmlns:a16="http://schemas.microsoft.com/office/drawing/2014/main" id="{4BD56C63-A23D-72FF-C63C-3EBC5CF20BCA}"/>
              </a:ext>
            </a:extLst>
          </p:cNvPr>
          <p:cNvSpPr>
            <a:spLocks noGrp="1"/>
          </p:cNvSpPr>
          <p:nvPr>
            <p:ph idx="1"/>
          </p:nvPr>
        </p:nvSpPr>
        <p:spPr>
          <a:xfrm>
            <a:off x="5681594" y="1892300"/>
            <a:ext cx="5702477" cy="4162745"/>
          </a:xfrm>
        </p:spPr>
        <p:txBody>
          <a:bodyPr anchor="ctr">
            <a:noAutofit/>
          </a:bodyPr>
          <a:lstStyle/>
          <a:p>
            <a:pPr marL="0" indent="0" algn="just">
              <a:lnSpc>
                <a:spcPct val="100000"/>
              </a:lnSpc>
              <a:buNone/>
            </a:pPr>
            <a:r>
              <a:rPr lang="en-GB" sz="1400" b="1" dirty="0">
                <a:solidFill>
                  <a:schemeClr val="tx2"/>
                </a:solidFill>
                <a:effectLst/>
                <a:ea typeface="Times New Roman" panose="02020603050405020304" pitchFamily="18" charset="0"/>
              </a:rPr>
              <a:t>Link: </a:t>
            </a:r>
            <a:r>
              <a:rPr lang="en-GB" sz="1400" u="sng" dirty="0">
                <a:solidFill>
                  <a:schemeClr val="tx2"/>
                </a:solidFill>
                <a:effectLst/>
                <a:ea typeface="Times New Roman" panose="02020603050405020304" pitchFamily="18" charset="0"/>
                <a:hlinkClick r:id="rId3"/>
              </a:rPr>
              <a:t>https://play.google.com/store/apps/details?id=com.linkedin.android&amp;hl=es&amp;gl=US</a:t>
            </a:r>
            <a:endParaRPr lang="en-GB" sz="1400" u="sng" dirty="0">
              <a:solidFill>
                <a:schemeClr val="tx2"/>
              </a:solidFill>
              <a:effectLst/>
              <a:ea typeface="Times New Roman" panose="02020603050405020304" pitchFamily="18" charset="0"/>
            </a:endParaRPr>
          </a:p>
          <a:p>
            <a:pPr marL="0" indent="0" algn="just">
              <a:lnSpc>
                <a:spcPct val="100000"/>
              </a:lnSpc>
              <a:buNone/>
            </a:pPr>
            <a:r>
              <a:rPr lang="en-GB" sz="1400" b="1" dirty="0">
                <a:solidFill>
                  <a:schemeClr val="tx2"/>
                </a:solidFill>
                <a:effectLst/>
                <a:ea typeface="Times New Roman" panose="02020603050405020304" pitchFamily="18" charset="0"/>
              </a:rPr>
              <a:t>Brief description: </a:t>
            </a:r>
            <a:r>
              <a:rPr lang="en-GB" sz="1400" i="1" dirty="0">
                <a:solidFill>
                  <a:schemeClr val="tx2"/>
                </a:solidFill>
                <a:effectLst/>
                <a:ea typeface="Times New Roman" panose="02020603050405020304" pitchFamily="18" charset="0"/>
              </a:rPr>
              <a:t>LinkedIn</a:t>
            </a:r>
            <a:r>
              <a:rPr lang="en-GB" sz="1400" dirty="0">
                <a:solidFill>
                  <a:schemeClr val="tx2"/>
                </a:solidFill>
                <a:effectLst/>
                <a:ea typeface="Times New Roman" panose="02020603050405020304" pitchFamily="18" charset="0"/>
              </a:rPr>
              <a:t> is a platform that emerged to put professionals and companies in contact. Its objective is to help find a job, but also to share ideas, find people in the same sector of work or specialized subject matter, or maintain ties with fellow students. It works as an up-to-date resume while also showcasing what you're doing.</a:t>
            </a:r>
          </a:p>
          <a:p>
            <a:pPr marL="0" indent="0" algn="just">
              <a:lnSpc>
                <a:spcPct val="100000"/>
              </a:lnSpc>
              <a:buNone/>
            </a:pPr>
            <a:r>
              <a:rPr lang="en-GB" sz="1400" dirty="0">
                <a:solidFill>
                  <a:schemeClr val="tx2"/>
                </a:solidFill>
                <a:effectLst/>
                <a:ea typeface="Times New Roman" panose="02020603050405020304" pitchFamily="18" charset="0"/>
              </a:rPr>
              <a:t>Another platform called </a:t>
            </a:r>
            <a:r>
              <a:rPr lang="en-GB" sz="1400" i="1" dirty="0" err="1">
                <a:solidFill>
                  <a:schemeClr val="tx2"/>
                </a:solidFill>
                <a:effectLst/>
                <a:ea typeface="Times New Roman" panose="02020603050405020304" pitchFamily="18" charset="0"/>
              </a:rPr>
              <a:t>Linkedin</a:t>
            </a:r>
            <a:r>
              <a:rPr lang="en-GB" sz="1400" i="1" dirty="0">
                <a:solidFill>
                  <a:schemeClr val="tx2"/>
                </a:solidFill>
                <a:effectLst/>
                <a:ea typeface="Times New Roman" panose="02020603050405020304" pitchFamily="18" charset="0"/>
              </a:rPr>
              <a:t> learning</a:t>
            </a:r>
            <a:r>
              <a:rPr lang="en-GB" sz="1400" dirty="0">
                <a:solidFill>
                  <a:schemeClr val="tx2"/>
                </a:solidFill>
                <a:effectLst/>
                <a:ea typeface="Times New Roman" panose="02020603050405020304" pitchFamily="18" charset="0"/>
              </a:rPr>
              <a:t>, dedicated to training resources, is not free. The account is free, but if you want to access </a:t>
            </a:r>
            <a:r>
              <a:rPr lang="en-GB" sz="1400" i="1" dirty="0">
                <a:solidFill>
                  <a:schemeClr val="tx2"/>
                </a:solidFill>
                <a:effectLst/>
                <a:ea typeface="Times New Roman" panose="02020603050405020304" pitchFamily="18" charset="0"/>
              </a:rPr>
              <a:t>LinkedIn Learning</a:t>
            </a:r>
            <a:r>
              <a:rPr lang="en-GB" sz="1400" dirty="0">
                <a:solidFill>
                  <a:schemeClr val="tx2"/>
                </a:solidFill>
                <a:effectLst/>
                <a:ea typeface="Times New Roman" panose="02020603050405020304" pitchFamily="18" charset="0"/>
              </a:rPr>
              <a:t> courses, they are not free.</a:t>
            </a:r>
          </a:p>
          <a:p>
            <a:pPr marL="0" indent="0" algn="just">
              <a:lnSpc>
                <a:spcPct val="100000"/>
              </a:lnSpc>
              <a:buNone/>
            </a:pPr>
            <a:r>
              <a:rPr lang="en-GB" sz="1400" b="1" dirty="0">
                <a:solidFill>
                  <a:schemeClr val="tx2"/>
                </a:solidFill>
                <a:effectLst/>
                <a:ea typeface="Times New Roman" panose="02020603050405020304" pitchFamily="18" charset="0"/>
              </a:rPr>
              <a:t>Languages:</a:t>
            </a:r>
            <a:r>
              <a:rPr lang="en-GB" sz="1400" b="1" dirty="0">
                <a:solidFill>
                  <a:schemeClr val="tx2"/>
                </a:solidFill>
                <a:ea typeface="Times New Roman" panose="02020603050405020304" pitchFamily="18" charset="0"/>
              </a:rPr>
              <a:t> </a:t>
            </a:r>
            <a:r>
              <a:rPr lang="en-GB" sz="1400" dirty="0">
                <a:solidFill>
                  <a:schemeClr val="tx2"/>
                </a:solidFill>
                <a:effectLst/>
                <a:ea typeface="Times New Roman" panose="02020603050405020304" pitchFamily="18" charset="0"/>
              </a:rPr>
              <a:t>multiple</a:t>
            </a:r>
          </a:p>
          <a:p>
            <a:pPr marL="0" indent="0" algn="just">
              <a:lnSpc>
                <a:spcPct val="100000"/>
              </a:lnSpc>
              <a:buNone/>
            </a:pPr>
            <a:r>
              <a:rPr lang="en-GB" sz="1400" b="1" dirty="0">
                <a:solidFill>
                  <a:schemeClr val="tx2"/>
                </a:solidFill>
                <a:effectLst/>
                <a:ea typeface="Times New Roman" panose="02020603050405020304" pitchFamily="18" charset="0"/>
              </a:rPr>
              <a:t>Target audience: </a:t>
            </a:r>
            <a:r>
              <a:rPr lang="en-GB" sz="1400" dirty="0">
                <a:solidFill>
                  <a:schemeClr val="tx2"/>
                </a:solidFill>
                <a:effectLst/>
                <a:ea typeface="Times New Roman" panose="02020603050405020304" pitchFamily="18" charset="0"/>
              </a:rPr>
              <a:t>General public. People interested in looking for a job, promoting their career or expanding their network of professional contacts.</a:t>
            </a:r>
            <a:endParaRPr lang="en-GB" sz="1400" dirty="0">
              <a:solidFill>
                <a:schemeClr val="tx2"/>
              </a:solidFill>
              <a:ea typeface="Times New Roman" panose="02020603050405020304" pitchFamily="18" charset="0"/>
            </a:endParaRPr>
          </a:p>
          <a:p>
            <a:pPr marL="0" indent="0" algn="just">
              <a:lnSpc>
                <a:spcPct val="100000"/>
              </a:lnSpc>
              <a:buNone/>
            </a:pPr>
            <a:r>
              <a:rPr lang="en-GB" sz="1400" b="1" dirty="0">
                <a:solidFill>
                  <a:schemeClr val="tx2"/>
                </a:solidFill>
                <a:effectLst/>
                <a:ea typeface="Times New Roman" panose="02020603050405020304" pitchFamily="18" charset="0"/>
              </a:rPr>
              <a:t>Benefits: </a:t>
            </a:r>
            <a:r>
              <a:rPr lang="en-GB" sz="1400" dirty="0">
                <a:solidFill>
                  <a:schemeClr val="tx2"/>
                </a:solidFill>
                <a:effectLst/>
                <a:ea typeface="Times New Roman" panose="02020603050405020304" pitchFamily="18" charset="0"/>
              </a:rPr>
              <a:t>The use of this network improves the ability to select and synthesize the most relevant information about the person, their knowledge and their work interests. Job offers can be channelled or the area in which you are working can be made more visible. The page is constantly updated, it is a very active network so to keep up to date you have to dedicate time and effort.</a:t>
            </a:r>
            <a:endParaRPr lang="en-GB" sz="1400" dirty="0">
              <a:solidFill>
                <a:schemeClr val="tx2"/>
              </a:solidFill>
            </a:endParaRPr>
          </a:p>
        </p:txBody>
      </p:sp>
      <p:grpSp>
        <p:nvGrpSpPr>
          <p:cNvPr id="106" name="Group 105">
            <a:extLst>
              <a:ext uri="{FF2B5EF4-FFF2-40B4-BE49-F238E27FC236}">
                <a16:creationId xmlns:a16="http://schemas.microsoft.com/office/drawing/2014/main" id="{C78D9229-E61D-4FEE-8321-2F8B64A8CAD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10186037" y="4852038"/>
            <a:ext cx="2151670" cy="1860256"/>
            <a:chOff x="-305" y="-4155"/>
            <a:chExt cx="2514948" cy="2174333"/>
          </a:xfrm>
        </p:grpSpPr>
        <p:sp>
          <p:nvSpPr>
            <p:cNvPr id="107" name="Freeform: Shape 106">
              <a:extLst>
                <a:ext uri="{FF2B5EF4-FFF2-40B4-BE49-F238E27FC236}">
                  <a16:creationId xmlns:a16="http://schemas.microsoft.com/office/drawing/2014/main" id="{1FDD3CCB-26A3-4D79-AEB6-7A60CF980D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Freeform: Shape 107">
              <a:extLst>
                <a:ext uri="{FF2B5EF4-FFF2-40B4-BE49-F238E27FC236}">
                  <a16:creationId xmlns:a16="http://schemas.microsoft.com/office/drawing/2014/main" id="{E9AC4470-5113-4709-B29F-CDB937F254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Freeform: Shape 108">
              <a:extLst>
                <a:ext uri="{FF2B5EF4-FFF2-40B4-BE49-F238E27FC236}">
                  <a16:creationId xmlns:a16="http://schemas.microsoft.com/office/drawing/2014/main" id="{3E0D146C-9DAB-421E-AE88-5F854BF3F7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10" name="Freeform: Shape 109">
              <a:extLst>
                <a:ext uri="{FF2B5EF4-FFF2-40B4-BE49-F238E27FC236}">
                  <a16:creationId xmlns:a16="http://schemas.microsoft.com/office/drawing/2014/main" id="{12EB32A5-4408-4F6C-84B2-F9A908237A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0496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3" name="Rectangle 9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Graphical user interface, application&#10;&#10;Description automatically generated">
            <a:extLst>
              <a:ext uri="{FF2B5EF4-FFF2-40B4-BE49-F238E27FC236}">
                <a16:creationId xmlns:a16="http://schemas.microsoft.com/office/drawing/2014/main" id="{F06D9556-4B16-890A-BC82-E14E942EB360}"/>
              </a:ext>
            </a:extLst>
          </p:cNvPr>
          <p:cNvPicPr>
            <a:picLocks noChangeAspect="1"/>
          </p:cNvPicPr>
          <p:nvPr/>
        </p:nvPicPr>
        <p:blipFill rotWithShape="1">
          <a:blip r:embed="rId2">
            <a:extLst>
              <a:ext uri="{28A0092B-C50C-407E-A947-70E740481C1C}">
                <a14:useLocalDpi xmlns:a14="http://schemas.microsoft.com/office/drawing/2010/main" val="0"/>
              </a:ext>
            </a:extLst>
          </a:blip>
          <a:srcRect l="1302" r="4934"/>
          <a:stretch/>
        </p:blipFill>
        <p:spPr>
          <a:xfrm>
            <a:off x="1" y="10"/>
            <a:ext cx="9669642" cy="6857990"/>
          </a:xfrm>
          <a:prstGeom prst="rect">
            <a:avLst/>
          </a:prstGeom>
        </p:spPr>
      </p:pic>
      <p:sp>
        <p:nvSpPr>
          <p:cNvPr id="95" name="Rectangle 9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4EB8199-16AA-DB87-6779-1F69EBED0BD2}"/>
              </a:ext>
            </a:extLst>
          </p:cNvPr>
          <p:cNvSpPr>
            <a:spLocks noGrp="1"/>
          </p:cNvSpPr>
          <p:nvPr>
            <p:ph type="title"/>
          </p:nvPr>
        </p:nvSpPr>
        <p:spPr>
          <a:xfrm>
            <a:off x="7531610" y="365125"/>
            <a:ext cx="3822189" cy="633782"/>
          </a:xfrm>
        </p:spPr>
        <p:txBody>
          <a:bodyPr>
            <a:normAutofit fontScale="90000"/>
          </a:bodyPr>
          <a:lstStyle/>
          <a:p>
            <a:r>
              <a:rPr lang="en-GB" sz="4000" b="1" dirty="0" err="1"/>
              <a:t>Tarjimly</a:t>
            </a:r>
            <a:endParaRPr lang="en-GB" sz="4000" b="1" dirty="0"/>
          </a:p>
        </p:txBody>
      </p:sp>
      <p:sp>
        <p:nvSpPr>
          <p:cNvPr id="3" name="Content Placeholder 2">
            <a:extLst>
              <a:ext uri="{FF2B5EF4-FFF2-40B4-BE49-F238E27FC236}">
                <a16:creationId xmlns:a16="http://schemas.microsoft.com/office/drawing/2014/main" id="{4BD56C63-A23D-72FF-C63C-3EBC5CF20BCA}"/>
              </a:ext>
            </a:extLst>
          </p:cNvPr>
          <p:cNvSpPr>
            <a:spLocks noGrp="1"/>
          </p:cNvSpPr>
          <p:nvPr>
            <p:ph idx="1"/>
          </p:nvPr>
        </p:nvSpPr>
        <p:spPr>
          <a:xfrm>
            <a:off x="7035800" y="998908"/>
            <a:ext cx="4622800" cy="5178056"/>
          </a:xfrm>
        </p:spPr>
        <p:txBody>
          <a:bodyPr>
            <a:noAutofit/>
          </a:bodyPr>
          <a:lstStyle/>
          <a:p>
            <a:pPr marL="0" indent="0" algn="just">
              <a:lnSpc>
                <a:spcPct val="110000"/>
              </a:lnSpc>
              <a:buNone/>
            </a:pPr>
            <a:r>
              <a:rPr lang="en-GB" sz="1300" b="1" dirty="0">
                <a:effectLst/>
                <a:ea typeface="Times New Roman" panose="02020603050405020304" pitchFamily="18" charset="0"/>
              </a:rPr>
              <a:t>Link: </a:t>
            </a:r>
            <a:r>
              <a:rPr lang="en-GB" sz="1300" u="sng" dirty="0">
                <a:effectLst/>
                <a:ea typeface="Times New Roman" panose="02020603050405020304" pitchFamily="18" charset="0"/>
                <a:hlinkClick r:id="rId3"/>
              </a:rPr>
              <a:t>https://www.tarjim.ly/en</a:t>
            </a:r>
            <a:r>
              <a:rPr lang="en-GB" sz="1300" dirty="0">
                <a:effectLst/>
                <a:ea typeface="Times New Roman" panose="02020603050405020304" pitchFamily="18" charset="0"/>
              </a:rPr>
              <a:t> </a:t>
            </a:r>
          </a:p>
          <a:p>
            <a:pPr marL="0" indent="0" algn="just">
              <a:lnSpc>
                <a:spcPct val="110000"/>
              </a:lnSpc>
              <a:buNone/>
            </a:pPr>
            <a:r>
              <a:rPr lang="en-GB" sz="1300" b="1" dirty="0">
                <a:effectLst/>
                <a:ea typeface="Times New Roman" panose="02020603050405020304" pitchFamily="18" charset="0"/>
              </a:rPr>
              <a:t>Brief description: </a:t>
            </a:r>
            <a:r>
              <a:rPr lang="en-GB" sz="1300" i="1" dirty="0" err="1">
                <a:effectLst/>
                <a:ea typeface="Times New Roman" panose="02020603050405020304" pitchFamily="18" charset="0"/>
              </a:rPr>
              <a:t>Tarjimly</a:t>
            </a:r>
            <a:r>
              <a:rPr lang="en-GB" sz="1300" dirty="0">
                <a:effectLst/>
                <a:ea typeface="Times New Roman" panose="02020603050405020304" pitchFamily="18" charset="0"/>
              </a:rPr>
              <a:t> is a mobile application that was created in the United States by a team of refugees and migrants, and which serves the purpose of eliminating barriers of humanitarian assistance. </a:t>
            </a:r>
            <a:r>
              <a:rPr lang="en-GB" sz="1300" i="1" dirty="0" err="1">
                <a:effectLst/>
                <a:ea typeface="Times New Roman" panose="02020603050405020304" pitchFamily="18" charset="0"/>
              </a:rPr>
              <a:t>Tarjimly</a:t>
            </a:r>
            <a:r>
              <a:rPr lang="en-GB" sz="1300" i="1" dirty="0">
                <a:effectLst/>
                <a:ea typeface="Times New Roman" panose="02020603050405020304" pitchFamily="18" charset="0"/>
              </a:rPr>
              <a:t> </a:t>
            </a:r>
            <a:r>
              <a:rPr lang="en-GB" sz="1300" dirty="0">
                <a:effectLst/>
                <a:ea typeface="Times New Roman" panose="02020603050405020304" pitchFamily="18" charset="0"/>
              </a:rPr>
              <a:t>allows for multilingual speakers to remotely volunteer their language skills and provide both translation and interpretation to those in need.  It´s a social technological innovation that uses Facebook Messenger to connect with translators from anywhere in the world and at any time.</a:t>
            </a:r>
          </a:p>
          <a:p>
            <a:pPr marL="0" indent="0" algn="just">
              <a:lnSpc>
                <a:spcPct val="110000"/>
              </a:lnSpc>
              <a:buNone/>
            </a:pPr>
            <a:r>
              <a:rPr lang="en-GB" sz="1300" dirty="0">
                <a:effectLst/>
                <a:ea typeface="Times New Roman" panose="02020603050405020304" pitchFamily="18" charset="0"/>
              </a:rPr>
              <a:t>How does it work? When a beneficiary needs a translator or interpreter, they select the needed language and </a:t>
            </a:r>
            <a:r>
              <a:rPr lang="en-GB" sz="1300" i="1" dirty="0" err="1">
                <a:effectLst/>
                <a:ea typeface="Times New Roman" panose="02020603050405020304" pitchFamily="18" charset="0"/>
              </a:rPr>
              <a:t>Tarjimly</a:t>
            </a:r>
            <a:r>
              <a:rPr lang="en-GB" sz="1300" i="1" dirty="0">
                <a:effectLst/>
                <a:ea typeface="Times New Roman" panose="02020603050405020304" pitchFamily="18" charset="0"/>
              </a:rPr>
              <a:t> </a:t>
            </a:r>
            <a:r>
              <a:rPr lang="en-GB" sz="1300" dirty="0">
                <a:effectLst/>
                <a:ea typeface="Times New Roman" panose="02020603050405020304" pitchFamily="18" charset="0"/>
              </a:rPr>
              <a:t>searches for the most suitable translator; the application then connects the translator/interpreter to the beneficiary in a live chat session where they can send text, voice notes, documents and even start a phone call. Available for iOS and Android.</a:t>
            </a:r>
            <a:endParaRPr lang="en-GB" sz="1300" b="1" dirty="0">
              <a:effectLst/>
              <a:ea typeface="Times New Roman" panose="02020603050405020304" pitchFamily="18" charset="0"/>
            </a:endParaRPr>
          </a:p>
          <a:p>
            <a:pPr marL="0" indent="0" algn="just">
              <a:lnSpc>
                <a:spcPct val="110000"/>
              </a:lnSpc>
              <a:buNone/>
            </a:pPr>
            <a:r>
              <a:rPr lang="en-GB" sz="1300" b="1" dirty="0">
                <a:effectLst/>
                <a:ea typeface="Times New Roman" panose="02020603050405020304" pitchFamily="18" charset="0"/>
              </a:rPr>
              <a:t>Languages:</a:t>
            </a:r>
            <a:r>
              <a:rPr lang="en-GB" sz="1300" b="1" dirty="0">
                <a:ea typeface="Times New Roman" panose="02020603050405020304" pitchFamily="18" charset="0"/>
              </a:rPr>
              <a:t> </a:t>
            </a:r>
            <a:r>
              <a:rPr lang="en-GB" sz="1300" dirty="0">
                <a:effectLst/>
                <a:ea typeface="Times New Roman" panose="02020603050405020304" pitchFamily="18" charset="0"/>
              </a:rPr>
              <a:t>multiple</a:t>
            </a:r>
          </a:p>
          <a:p>
            <a:pPr marL="0" indent="0" algn="just">
              <a:lnSpc>
                <a:spcPct val="110000"/>
              </a:lnSpc>
              <a:buNone/>
            </a:pPr>
            <a:r>
              <a:rPr lang="en-GB" sz="1300" b="1" dirty="0">
                <a:effectLst/>
                <a:ea typeface="Times New Roman" panose="02020603050405020304" pitchFamily="18" charset="0"/>
              </a:rPr>
              <a:t>Target audience: </a:t>
            </a:r>
            <a:r>
              <a:rPr lang="en-GB" sz="1300" dirty="0">
                <a:effectLst/>
                <a:ea typeface="Times New Roman" panose="02020603050405020304" pitchFamily="18" charset="0"/>
              </a:rPr>
              <a:t>Migrants and refugees &amp; people on the move (not specific to migrant and refugee women)</a:t>
            </a:r>
            <a:endParaRPr lang="en-GB" sz="1300" dirty="0">
              <a:ea typeface="Times New Roman" panose="02020603050405020304" pitchFamily="18" charset="0"/>
            </a:endParaRPr>
          </a:p>
          <a:p>
            <a:pPr marL="0" indent="0" algn="just">
              <a:lnSpc>
                <a:spcPct val="110000"/>
              </a:lnSpc>
              <a:buNone/>
            </a:pPr>
            <a:r>
              <a:rPr lang="en-GB" sz="1300" b="1" dirty="0">
                <a:effectLst/>
                <a:ea typeface="Times New Roman" panose="02020603050405020304" pitchFamily="18" charset="0"/>
              </a:rPr>
              <a:t>Benefits: </a:t>
            </a:r>
            <a:r>
              <a:rPr lang="en-GB" sz="1300" dirty="0">
                <a:effectLst/>
                <a:ea typeface="Times New Roman" panose="02020603050405020304" pitchFamily="18" charset="0"/>
              </a:rPr>
              <a:t>Online services (no need to move from one point to the other); very big choice of languages (see </a:t>
            </a:r>
            <a:r>
              <a:rPr lang="en-GB" sz="1300" u="sng" dirty="0">
                <a:effectLst/>
                <a:ea typeface="Times New Roman" panose="02020603050405020304" pitchFamily="18" charset="0"/>
                <a:hlinkClick r:id="rId4"/>
              </a:rPr>
              <a:t>https://www.tarjim.ly/languages</a:t>
            </a:r>
            <a:r>
              <a:rPr lang="en-GB" sz="1300" dirty="0">
                <a:effectLst/>
                <a:ea typeface="Times New Roman" panose="02020603050405020304" pitchFamily="18" charset="0"/>
              </a:rPr>
              <a:t>) to choose from; possibility of hosting a live chat.</a:t>
            </a:r>
            <a:endParaRPr lang="en-GB" sz="1300" dirty="0"/>
          </a:p>
        </p:txBody>
      </p:sp>
    </p:spTree>
    <p:extLst>
      <p:ext uri="{BB962C8B-B14F-4D97-AF65-F5344CB8AC3E}">
        <p14:creationId xmlns:p14="http://schemas.microsoft.com/office/powerpoint/2010/main" val="40638740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a:extLst>
              <a:ext uri="{FF2B5EF4-FFF2-40B4-BE49-F238E27FC236}">
                <a16:creationId xmlns:a16="http://schemas.microsoft.com/office/drawing/2014/main" id="{7C9F1012-E8F8-1654-936C-B5CA14AD200F}"/>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7650" r="11630" b="1"/>
          <a:stretch/>
        </p:blipFill>
        <p:spPr>
          <a:xfrm>
            <a:off x="2522358" y="10"/>
            <a:ext cx="9669642" cy="6857990"/>
          </a:xfrm>
          <a:prstGeom prst="rect">
            <a:avLst/>
          </a:prstGeom>
        </p:spPr>
      </p:pic>
      <p:sp>
        <p:nvSpPr>
          <p:cNvPr id="29" name="Rectangle 28">
            <a:extLst>
              <a:ext uri="{FF2B5EF4-FFF2-40B4-BE49-F238E27FC236}">
                <a16:creationId xmlns:a16="http://schemas.microsoft.com/office/drawing/2014/main" id="{178FB36B-5BFE-42CA-BC60-1115E0D95E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662CEF8-C53A-32DE-433F-71FD19D889BA}"/>
              </a:ext>
            </a:extLst>
          </p:cNvPr>
          <p:cNvSpPr>
            <a:spLocks noGrp="1"/>
          </p:cNvSpPr>
          <p:nvPr>
            <p:ph type="title"/>
          </p:nvPr>
        </p:nvSpPr>
        <p:spPr>
          <a:xfrm>
            <a:off x="952228" y="743447"/>
            <a:ext cx="3973385" cy="3692028"/>
          </a:xfrm>
          <a:noFill/>
        </p:spPr>
        <p:txBody>
          <a:bodyPr vert="horz" lIns="91440" tIns="45720" rIns="91440" bIns="45720" rtlCol="0" anchor="b">
            <a:normAutofit/>
          </a:bodyPr>
          <a:lstStyle/>
          <a:p>
            <a:r>
              <a:rPr lang="en-US" sz="5200"/>
              <a:t>Digital Information Literacy</a:t>
            </a:r>
          </a:p>
        </p:txBody>
      </p:sp>
    </p:spTree>
    <p:extLst>
      <p:ext uri="{BB962C8B-B14F-4D97-AF65-F5344CB8AC3E}">
        <p14:creationId xmlns:p14="http://schemas.microsoft.com/office/powerpoint/2010/main" val="3762923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8" name="Rectangle 87">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EB8199-16AA-DB87-6779-1F69EBED0BD2}"/>
              </a:ext>
            </a:extLst>
          </p:cNvPr>
          <p:cNvSpPr>
            <a:spLocks noGrp="1"/>
          </p:cNvSpPr>
          <p:nvPr>
            <p:ph type="title"/>
          </p:nvPr>
        </p:nvSpPr>
        <p:spPr>
          <a:xfrm>
            <a:off x="838200" y="365125"/>
            <a:ext cx="10515600" cy="810247"/>
          </a:xfrm>
        </p:spPr>
        <p:txBody>
          <a:bodyPr>
            <a:normAutofit/>
          </a:bodyPr>
          <a:lstStyle/>
          <a:p>
            <a:r>
              <a:rPr lang="en-GB" sz="4000" b="1" dirty="0" err="1"/>
              <a:t>DeepL</a:t>
            </a:r>
            <a:r>
              <a:rPr lang="en-GB" sz="4000" b="1" dirty="0"/>
              <a:t> Translator</a:t>
            </a:r>
          </a:p>
        </p:txBody>
      </p:sp>
      <p:sp>
        <p:nvSpPr>
          <p:cNvPr id="3" name="Content Placeholder 2">
            <a:extLst>
              <a:ext uri="{FF2B5EF4-FFF2-40B4-BE49-F238E27FC236}">
                <a16:creationId xmlns:a16="http://schemas.microsoft.com/office/drawing/2014/main" id="{4BD56C63-A23D-72FF-C63C-3EBC5CF20BCA}"/>
              </a:ext>
            </a:extLst>
          </p:cNvPr>
          <p:cNvSpPr>
            <a:spLocks noGrp="1"/>
          </p:cNvSpPr>
          <p:nvPr>
            <p:ph idx="1"/>
          </p:nvPr>
        </p:nvSpPr>
        <p:spPr>
          <a:xfrm>
            <a:off x="838200" y="1175372"/>
            <a:ext cx="4152774" cy="4953717"/>
          </a:xfrm>
        </p:spPr>
        <p:txBody>
          <a:bodyPr>
            <a:normAutofit/>
          </a:bodyPr>
          <a:lstStyle/>
          <a:p>
            <a:pPr marL="0" indent="0" algn="just">
              <a:lnSpc>
                <a:spcPct val="100000"/>
              </a:lnSpc>
              <a:buNone/>
            </a:pPr>
            <a:r>
              <a:rPr lang="en-GB" sz="1600" b="1" dirty="0">
                <a:effectLst/>
                <a:ea typeface="Times New Roman" panose="02020603050405020304" pitchFamily="18" charset="0"/>
              </a:rPr>
              <a:t>Link: </a:t>
            </a:r>
            <a:r>
              <a:rPr lang="en-GB" sz="1600" u="sng" dirty="0">
                <a:effectLst/>
                <a:ea typeface="Times New Roman" panose="02020603050405020304" pitchFamily="18" charset="0"/>
                <a:hlinkClick r:id="rId2"/>
              </a:rPr>
              <a:t>https://www.deepl.com</a:t>
            </a:r>
            <a:r>
              <a:rPr lang="en-GB" sz="1600" dirty="0">
                <a:effectLst/>
                <a:ea typeface="Times New Roman" panose="02020603050405020304" pitchFamily="18" charset="0"/>
              </a:rPr>
              <a:t> </a:t>
            </a:r>
          </a:p>
          <a:p>
            <a:pPr marL="0" indent="0" algn="just">
              <a:lnSpc>
                <a:spcPct val="100000"/>
              </a:lnSpc>
              <a:buNone/>
            </a:pPr>
            <a:r>
              <a:rPr lang="en-GB" sz="1600" b="1" dirty="0">
                <a:effectLst/>
                <a:ea typeface="Times New Roman" panose="02020603050405020304" pitchFamily="18" charset="0"/>
              </a:rPr>
              <a:t>Brief description: </a:t>
            </a:r>
            <a:r>
              <a:rPr lang="en-GB" sz="1600" dirty="0" err="1">
                <a:effectLst/>
                <a:ea typeface="Times New Roman" panose="02020603050405020304" pitchFamily="18" charset="0"/>
              </a:rPr>
              <a:t>DeepL</a:t>
            </a:r>
            <a:r>
              <a:rPr lang="en-GB" sz="1600" dirty="0">
                <a:effectLst/>
                <a:ea typeface="Times New Roman" panose="02020603050405020304" pitchFamily="18" charset="0"/>
              </a:rPr>
              <a:t> Translator is an online translator platform that is capable of translating both text and files (.pdf, .docx, .pptx). It is estimated to be as 3 times more accurate than other platforms such as Google Translate and is able to translate 24 languages. Provides a translation tool that produces text with a more natural wording. It uses deep learning technology based on artificial neural networks.</a:t>
            </a:r>
          </a:p>
          <a:p>
            <a:pPr marL="0" indent="0" algn="just">
              <a:lnSpc>
                <a:spcPct val="100000"/>
              </a:lnSpc>
              <a:buNone/>
            </a:pPr>
            <a:r>
              <a:rPr lang="en-GB" sz="1600" b="1" dirty="0">
                <a:effectLst/>
                <a:ea typeface="Times New Roman" panose="02020603050405020304" pitchFamily="18" charset="0"/>
              </a:rPr>
              <a:t>Languages:</a:t>
            </a:r>
            <a:r>
              <a:rPr lang="en-GB" sz="1600" dirty="0">
                <a:ea typeface="Times New Roman" panose="02020603050405020304" pitchFamily="18" charset="0"/>
              </a:rPr>
              <a:t> 24</a:t>
            </a:r>
            <a:endParaRPr lang="en-GB" sz="1600" dirty="0">
              <a:effectLst/>
              <a:ea typeface="Times New Roman" panose="02020603050405020304" pitchFamily="18" charset="0"/>
            </a:endParaRPr>
          </a:p>
          <a:p>
            <a:pPr marL="0" indent="0" algn="just">
              <a:lnSpc>
                <a:spcPct val="100000"/>
              </a:lnSpc>
              <a:buNone/>
            </a:pPr>
            <a:r>
              <a:rPr lang="en-GB" sz="1600" b="1" dirty="0">
                <a:effectLst/>
                <a:ea typeface="Times New Roman" panose="02020603050405020304" pitchFamily="18" charset="0"/>
              </a:rPr>
              <a:t>Target audience: </a:t>
            </a:r>
            <a:r>
              <a:rPr lang="en-GB" sz="1600" dirty="0">
                <a:effectLst/>
                <a:ea typeface="Times New Roman" panose="02020603050405020304" pitchFamily="18" charset="0"/>
              </a:rPr>
              <a:t>General public (not specific to migrant and refugee women)</a:t>
            </a:r>
            <a:endParaRPr lang="en-GB" sz="1600" dirty="0">
              <a:ea typeface="Times New Roman" panose="02020603050405020304" pitchFamily="18" charset="0"/>
            </a:endParaRPr>
          </a:p>
          <a:p>
            <a:pPr marL="0" indent="0" algn="just">
              <a:lnSpc>
                <a:spcPct val="100000"/>
              </a:lnSpc>
              <a:buNone/>
            </a:pPr>
            <a:r>
              <a:rPr lang="en-GB" sz="1600" b="1" dirty="0">
                <a:effectLst/>
                <a:ea typeface="Times New Roman" panose="02020603050405020304" pitchFamily="18" charset="0"/>
              </a:rPr>
              <a:t>Benefits: E</a:t>
            </a:r>
            <a:r>
              <a:rPr lang="en-GB" sz="1600" dirty="0">
                <a:effectLst/>
                <a:ea typeface="Times New Roman" panose="02020603050405020304" pitchFamily="18" charset="0"/>
              </a:rPr>
              <a:t>asy to use; accuracy in translation; possibility of uploading both files and text. 24 languages. Can be used online or as an app on the phone (IOS and </a:t>
            </a:r>
            <a:r>
              <a:rPr lang="en-GB" sz="1600" dirty="0" err="1">
                <a:effectLst/>
                <a:ea typeface="Times New Roman" panose="02020603050405020304" pitchFamily="18" charset="0"/>
              </a:rPr>
              <a:t>Adnroid</a:t>
            </a:r>
            <a:r>
              <a:rPr lang="en-GB" sz="1600" dirty="0">
                <a:effectLst/>
                <a:ea typeface="Times New Roman" panose="02020603050405020304" pitchFamily="18" charset="0"/>
              </a:rPr>
              <a:t>).</a:t>
            </a:r>
            <a:endParaRPr lang="en-GB" sz="1600" dirty="0"/>
          </a:p>
        </p:txBody>
      </p:sp>
      <p:pic>
        <p:nvPicPr>
          <p:cNvPr id="5" name="Picture 4" descr="Text, map&#10;&#10;Description automatically generated">
            <a:extLst>
              <a:ext uri="{FF2B5EF4-FFF2-40B4-BE49-F238E27FC236}">
                <a16:creationId xmlns:a16="http://schemas.microsoft.com/office/drawing/2014/main" id="{F06D9556-4B16-890A-BC82-E14E942EB360}"/>
              </a:ext>
            </a:extLst>
          </p:cNvPr>
          <p:cNvPicPr>
            <a:picLocks noChangeAspect="1"/>
          </p:cNvPicPr>
          <p:nvPr/>
        </p:nvPicPr>
        <p:blipFill rotWithShape="1">
          <a:blip r:embed="rId3">
            <a:extLst>
              <a:ext uri="{28A0092B-C50C-407E-A947-70E740481C1C}">
                <a14:useLocalDpi xmlns:a14="http://schemas.microsoft.com/office/drawing/2010/main" val="0"/>
              </a:ext>
            </a:extLst>
          </a:blip>
          <a:srcRect l="11114" r="11115" b="1"/>
          <a:stretch/>
        </p:blipFill>
        <p:spPr>
          <a:xfrm>
            <a:off x="5183500" y="1904282"/>
            <a:ext cx="6170299" cy="4224808"/>
          </a:xfrm>
          <a:prstGeom prst="rect">
            <a:avLst/>
          </a:prstGeom>
        </p:spPr>
      </p:pic>
    </p:spTree>
    <p:extLst>
      <p:ext uri="{BB962C8B-B14F-4D97-AF65-F5344CB8AC3E}">
        <p14:creationId xmlns:p14="http://schemas.microsoft.com/office/powerpoint/2010/main" val="797253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2454</Words>
  <Application>Microsoft Office PowerPoint</Application>
  <PresentationFormat>Widescreen</PresentationFormat>
  <Paragraphs>94</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Wingdings</vt:lpstr>
      <vt:lpstr>Office Theme</vt:lpstr>
      <vt:lpstr>PowerPoint Presentation</vt:lpstr>
      <vt:lpstr>Introduction</vt:lpstr>
      <vt:lpstr>Communication &amp; Collaboration</vt:lpstr>
      <vt:lpstr>Jitsi Meet</vt:lpstr>
      <vt:lpstr>Duolingo</vt:lpstr>
      <vt:lpstr>LinkedIn</vt:lpstr>
      <vt:lpstr>Tarjimly</vt:lpstr>
      <vt:lpstr>Digital Information Literacy</vt:lpstr>
      <vt:lpstr>DeepL Translator</vt:lpstr>
      <vt:lpstr>Telegram Cause and Subject Specific Chat Bots</vt:lpstr>
      <vt:lpstr>Digital Content Creation</vt:lpstr>
      <vt:lpstr>Canva</vt:lpstr>
      <vt:lpstr>MindMeister</vt:lpstr>
      <vt:lpstr>Safety Online</vt:lpstr>
      <vt:lpstr>CHAYN</vt:lpstr>
      <vt:lpstr>First Draft Toolkit</vt:lpstr>
      <vt:lpstr>Additional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Yasmin Akhtar</dc:creator>
  <cp:lastModifiedBy>Yasmin Akhtar</cp:lastModifiedBy>
  <cp:revision>80</cp:revision>
  <cp:lastPrinted>2022-05-24T11:11:46Z</cp:lastPrinted>
  <dcterms:created xsi:type="dcterms:W3CDTF">2022-05-16T15:39:37Z</dcterms:created>
  <dcterms:modified xsi:type="dcterms:W3CDTF">2022-06-18T17:48:58Z</dcterms:modified>
</cp:coreProperties>
</file>