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0"/>
  </p:notesMasterIdLst>
  <p:sldIdLst>
    <p:sldId id="275" r:id="rId2"/>
    <p:sldId id="321" r:id="rId3"/>
    <p:sldId id="682" r:id="rId4"/>
    <p:sldId id="751" r:id="rId5"/>
    <p:sldId id="323" r:id="rId6"/>
    <p:sldId id="324" r:id="rId7"/>
    <p:sldId id="343" r:id="rId8"/>
    <p:sldId id="325" r:id="rId9"/>
    <p:sldId id="326" r:id="rId10"/>
    <p:sldId id="752" r:id="rId11"/>
    <p:sldId id="345" r:id="rId12"/>
    <p:sldId id="346" r:id="rId13"/>
    <p:sldId id="347" r:id="rId14"/>
    <p:sldId id="753" r:id="rId15"/>
    <p:sldId id="257" r:id="rId16"/>
    <p:sldId id="761" r:id="rId17"/>
    <p:sldId id="762" r:id="rId18"/>
    <p:sldId id="763" r:id="rId19"/>
    <p:sldId id="764" r:id="rId20"/>
    <p:sldId id="765" r:id="rId21"/>
    <p:sldId id="767" r:id="rId22"/>
    <p:sldId id="776" r:id="rId23"/>
    <p:sldId id="777" r:id="rId24"/>
    <p:sldId id="683" r:id="rId25"/>
    <p:sldId id="709" r:id="rId26"/>
    <p:sldId id="708" r:id="rId27"/>
    <p:sldId id="710" r:id="rId28"/>
    <p:sldId id="754" r:id="rId29"/>
    <p:sldId id="755" r:id="rId30"/>
    <p:sldId id="711" r:id="rId31"/>
    <p:sldId id="756" r:id="rId32"/>
    <p:sldId id="758" r:id="rId33"/>
    <p:sldId id="258" r:id="rId34"/>
    <p:sldId id="778" r:id="rId35"/>
    <p:sldId id="779" r:id="rId36"/>
    <p:sldId id="684" r:id="rId37"/>
    <p:sldId id="717" r:id="rId38"/>
    <p:sldId id="720" r:id="rId39"/>
    <p:sldId id="721" r:id="rId40"/>
    <p:sldId id="718" r:id="rId41"/>
    <p:sldId id="760" r:id="rId42"/>
    <p:sldId id="259" r:id="rId43"/>
    <p:sldId id="704" r:id="rId44"/>
    <p:sldId id="730" r:id="rId45"/>
    <p:sldId id="731" r:id="rId46"/>
    <p:sldId id="732" r:id="rId47"/>
    <p:sldId id="734" r:id="rId48"/>
    <p:sldId id="735" r:id="rId49"/>
    <p:sldId id="340" r:id="rId50"/>
    <p:sldId id="768" r:id="rId51"/>
    <p:sldId id="769" r:id="rId52"/>
    <p:sldId id="770" r:id="rId53"/>
    <p:sldId id="772" r:id="rId54"/>
    <p:sldId id="771" r:id="rId55"/>
    <p:sldId id="773" r:id="rId56"/>
    <p:sldId id="775" r:id="rId57"/>
    <p:sldId id="774" r:id="rId58"/>
    <p:sldId id="320"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D5B98"/>
    <a:srgbClr val="0675AD"/>
    <a:srgbClr val="F9A169"/>
    <a:srgbClr val="404040"/>
    <a:srgbClr val="2BBCAD"/>
    <a:srgbClr val="E7F3F9"/>
    <a:srgbClr val="F35383"/>
    <a:srgbClr val="7AB5E1"/>
    <a:srgbClr val="F8B601"/>
    <a:srgbClr val="F6BC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474"/>
    <p:restoredTop sz="94729"/>
  </p:normalViewPr>
  <p:slideViewPr>
    <p:cSldViewPr snapToGrid="0" snapToObjects="1">
      <p:cViewPr varScale="1">
        <p:scale>
          <a:sx n="67" d="100"/>
          <a:sy n="67" d="100"/>
        </p:scale>
        <p:origin x="472" y="44"/>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C2BBE5-951B-7448-9280-3E5E86F1213F}" type="datetimeFigureOut">
              <a:rPr lang="en-US" smtClean="0"/>
              <a:t>12/22/2022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D4A299-DD6E-4F4E-AAAF-972CE464E941}" type="slidenum">
              <a:rPr lang="en-US" smtClean="0"/>
              <a:t>‹#›</a:t>
            </a:fld>
            <a:endParaRPr lang="en-US"/>
          </a:p>
        </p:txBody>
      </p:sp>
    </p:spTree>
    <p:extLst>
      <p:ext uri="{BB962C8B-B14F-4D97-AF65-F5344CB8AC3E}">
        <p14:creationId xmlns:p14="http://schemas.microsoft.com/office/powerpoint/2010/main" val="1035067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1.jpe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3.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14.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F353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Teach Digital</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8" y="2883583"/>
            <a:ext cx="6010856"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Teach Digital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2680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s x 3 with header - Purp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3722A7-1C39-FC47-A432-2622D9F0134E}"/>
              </a:ext>
            </a:extLst>
          </p:cNvPr>
          <p:cNvPicPr>
            <a:picLocks noChangeAspect="1"/>
          </p:cNvPicPr>
          <p:nvPr userDrawn="1"/>
        </p:nvPicPr>
        <p:blipFill>
          <a:blip r:embed="rId2"/>
          <a:stretch>
            <a:fillRect/>
          </a:stretch>
        </p:blipFill>
        <p:spPr>
          <a:xfrm>
            <a:off x="5137266" y="670133"/>
            <a:ext cx="2471620" cy="3724835"/>
          </a:xfrm>
          <a:prstGeom prst="rect">
            <a:avLst/>
          </a:prstGeom>
        </p:spPr>
      </p:pic>
      <p:sp>
        <p:nvSpPr>
          <p:cNvPr id="12" name="Rectangle 11">
            <a:extLst>
              <a:ext uri="{FF2B5EF4-FFF2-40B4-BE49-F238E27FC236}">
                <a16:creationId xmlns:a16="http://schemas.microsoft.com/office/drawing/2014/main" id="{B66362D1-9BC6-4A43-A55E-EF4CF15CD316}"/>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3" name="Picture 12">
            <a:extLst>
              <a:ext uri="{FF2B5EF4-FFF2-40B4-BE49-F238E27FC236}">
                <a16:creationId xmlns:a16="http://schemas.microsoft.com/office/drawing/2014/main" id="{02A44D93-0D27-9042-8159-A0570516488D}"/>
              </a:ext>
            </a:extLst>
          </p:cNvPr>
          <p:cNvPicPr>
            <a:picLocks noChangeAspect="1"/>
          </p:cNvPicPr>
          <p:nvPr userDrawn="1"/>
        </p:nvPicPr>
        <p:blipFill>
          <a:blip r:embed="rId3"/>
          <a:stretch>
            <a:fillRect/>
          </a:stretch>
        </p:blipFill>
        <p:spPr>
          <a:xfrm>
            <a:off x="11392072" y="6406917"/>
            <a:ext cx="152963" cy="387090"/>
          </a:xfrm>
          <a:prstGeom prst="rect">
            <a:avLst/>
          </a:prstGeom>
        </p:spPr>
      </p:pic>
      <p:cxnSp>
        <p:nvCxnSpPr>
          <p:cNvPr id="14" name="Straight Connector 13">
            <a:extLst>
              <a:ext uri="{FF2B5EF4-FFF2-40B4-BE49-F238E27FC236}">
                <a16:creationId xmlns:a16="http://schemas.microsoft.com/office/drawing/2014/main" id="{9DC487E3-6074-0D4C-A74B-C31FF52A9FB5}"/>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80F47B9-CF40-104D-B859-E5ADBFCC8392}"/>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sp>
        <p:nvSpPr>
          <p:cNvPr id="19" name="Picture Placeholder 2">
            <a:extLst>
              <a:ext uri="{FF2B5EF4-FFF2-40B4-BE49-F238E27FC236}">
                <a16:creationId xmlns:a16="http://schemas.microsoft.com/office/drawing/2014/main" id="{8CBECFD7-6A1A-E94D-99C1-A40B89BF84E7}"/>
              </a:ext>
            </a:extLst>
          </p:cNvPr>
          <p:cNvSpPr>
            <a:spLocks noGrp="1"/>
          </p:cNvSpPr>
          <p:nvPr>
            <p:ph type="pic" sz="quarter" idx="24"/>
          </p:nvPr>
        </p:nvSpPr>
        <p:spPr>
          <a:xfrm>
            <a:off x="5950633" y="2662517"/>
            <a:ext cx="4871697" cy="3251547"/>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1" name="Text Placeholder 23">
            <a:extLst>
              <a:ext uri="{FF2B5EF4-FFF2-40B4-BE49-F238E27FC236}">
                <a16:creationId xmlns:a16="http://schemas.microsoft.com/office/drawing/2014/main" id="{5B40126E-A39E-AA4E-8BA6-822A959A8E42}"/>
              </a:ext>
            </a:extLst>
          </p:cNvPr>
          <p:cNvSpPr>
            <a:spLocks noGrp="1"/>
          </p:cNvSpPr>
          <p:nvPr>
            <p:ph type="body" sz="quarter" idx="26" hasCustomPrompt="1"/>
          </p:nvPr>
        </p:nvSpPr>
        <p:spPr>
          <a:xfrm>
            <a:off x="447066" y="1747397"/>
            <a:ext cx="4642930" cy="697353"/>
          </a:xfrm>
        </p:spPr>
        <p:txBody>
          <a:bodyPr>
            <a:normAutofit/>
          </a:bodyPr>
          <a:lstStyle>
            <a:lvl1pPr marL="0" indent="0" algn="l">
              <a:buNone/>
              <a:defRPr sz="2800">
                <a:solidFill>
                  <a:srgbClr val="0675AD"/>
                </a:solidFill>
                <a:latin typeface="+mn-lt"/>
              </a:defRPr>
            </a:lvl1pPr>
          </a:lstStyle>
          <a:p>
            <a:pPr lvl="0"/>
            <a:r>
              <a:rPr lang="en-US" dirty="0"/>
              <a:t>Sub-Heading</a:t>
            </a:r>
          </a:p>
        </p:txBody>
      </p:sp>
      <p:sp>
        <p:nvSpPr>
          <p:cNvPr id="15" name="Text Placeholder 25">
            <a:extLst>
              <a:ext uri="{FF2B5EF4-FFF2-40B4-BE49-F238E27FC236}">
                <a16:creationId xmlns:a16="http://schemas.microsoft.com/office/drawing/2014/main" id="{5703266C-6EF7-554B-B3AF-CB53EABB957F}"/>
              </a:ext>
            </a:extLst>
          </p:cNvPr>
          <p:cNvSpPr>
            <a:spLocks noGrp="1"/>
          </p:cNvSpPr>
          <p:nvPr>
            <p:ph type="body" sz="quarter" idx="27" hasCustomPrompt="1"/>
          </p:nvPr>
        </p:nvSpPr>
        <p:spPr>
          <a:xfrm>
            <a:off x="447067" y="2660293"/>
            <a:ext cx="4690200" cy="3251547"/>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0" name="Text Placeholder 23">
            <a:extLst>
              <a:ext uri="{FF2B5EF4-FFF2-40B4-BE49-F238E27FC236}">
                <a16:creationId xmlns:a16="http://schemas.microsoft.com/office/drawing/2014/main" id="{C7C98D3C-5D14-0644-9D61-3D928919F272}"/>
              </a:ext>
            </a:extLst>
          </p:cNvPr>
          <p:cNvSpPr>
            <a:spLocks noGrp="1"/>
          </p:cNvSpPr>
          <p:nvPr>
            <p:ph type="body" sz="quarter" idx="18" hasCustomPrompt="1"/>
          </p:nvPr>
        </p:nvSpPr>
        <p:spPr>
          <a:xfrm>
            <a:off x="447066" y="309492"/>
            <a:ext cx="5648934" cy="1331796"/>
          </a:xfrm>
          <a:noFill/>
        </p:spPr>
        <p:txBody>
          <a:bodyPr>
            <a:normAutofit/>
          </a:bodyPr>
          <a:lstStyle>
            <a:lvl1pPr marL="0" indent="0" algn="l">
              <a:buNone/>
              <a:defRPr sz="3600" b="1">
                <a:solidFill>
                  <a:srgbClr val="8D5B98"/>
                </a:solidFill>
                <a:latin typeface="+mn-lt"/>
              </a:defRPr>
            </a:lvl1pPr>
          </a:lstStyle>
          <a:p>
            <a:pPr lvl="0"/>
            <a:r>
              <a:rPr lang="en-US" dirty="0"/>
              <a:t>TITLE</a:t>
            </a:r>
          </a:p>
        </p:txBody>
      </p:sp>
    </p:spTree>
    <p:extLst>
      <p:ext uri="{BB962C8B-B14F-4D97-AF65-F5344CB8AC3E}">
        <p14:creationId xmlns:p14="http://schemas.microsoft.com/office/powerpoint/2010/main" val="9998909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s x 3 with header - Blu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7A00E06-BB24-D446-BDB7-9877E43B8F90}"/>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3" name="Picture 12">
            <a:extLst>
              <a:ext uri="{FF2B5EF4-FFF2-40B4-BE49-F238E27FC236}">
                <a16:creationId xmlns:a16="http://schemas.microsoft.com/office/drawing/2014/main" id="{7A171C3C-3123-D043-8935-8A5F411571F5}"/>
              </a:ext>
            </a:extLst>
          </p:cNvPr>
          <p:cNvPicPr>
            <a:picLocks noChangeAspect="1"/>
          </p:cNvPicPr>
          <p:nvPr userDrawn="1"/>
        </p:nvPicPr>
        <p:blipFill>
          <a:blip r:embed="rId2"/>
          <a:stretch>
            <a:fillRect/>
          </a:stretch>
        </p:blipFill>
        <p:spPr>
          <a:xfrm>
            <a:off x="11392072" y="6406917"/>
            <a:ext cx="152963" cy="387090"/>
          </a:xfrm>
          <a:prstGeom prst="rect">
            <a:avLst/>
          </a:prstGeom>
        </p:spPr>
      </p:pic>
      <p:cxnSp>
        <p:nvCxnSpPr>
          <p:cNvPr id="14" name="Straight Connector 13">
            <a:extLst>
              <a:ext uri="{FF2B5EF4-FFF2-40B4-BE49-F238E27FC236}">
                <a16:creationId xmlns:a16="http://schemas.microsoft.com/office/drawing/2014/main" id="{5B02EDA3-E147-CC4C-953A-1F76B5E34F9D}"/>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E6E4421A-BF50-A045-B702-F5275BA889ED}"/>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pic>
        <p:nvPicPr>
          <p:cNvPr id="25" name="Picture 24">
            <a:extLst>
              <a:ext uri="{FF2B5EF4-FFF2-40B4-BE49-F238E27FC236}">
                <a16:creationId xmlns:a16="http://schemas.microsoft.com/office/drawing/2014/main" id="{F71D76A7-02EA-3A4E-B3A2-4BC162A1D4EF}"/>
              </a:ext>
            </a:extLst>
          </p:cNvPr>
          <p:cNvPicPr>
            <a:picLocks noChangeAspect="1"/>
          </p:cNvPicPr>
          <p:nvPr userDrawn="1"/>
        </p:nvPicPr>
        <p:blipFill>
          <a:blip r:embed="rId3"/>
          <a:stretch>
            <a:fillRect/>
          </a:stretch>
        </p:blipFill>
        <p:spPr>
          <a:xfrm>
            <a:off x="5137266" y="670133"/>
            <a:ext cx="2471620" cy="3724835"/>
          </a:xfrm>
          <a:prstGeom prst="rect">
            <a:avLst/>
          </a:prstGeom>
        </p:spPr>
      </p:pic>
      <p:sp>
        <p:nvSpPr>
          <p:cNvPr id="27" name="Picture Placeholder 2">
            <a:extLst>
              <a:ext uri="{FF2B5EF4-FFF2-40B4-BE49-F238E27FC236}">
                <a16:creationId xmlns:a16="http://schemas.microsoft.com/office/drawing/2014/main" id="{D3837191-2305-4545-8A7D-51611BEDD958}"/>
              </a:ext>
            </a:extLst>
          </p:cNvPr>
          <p:cNvSpPr>
            <a:spLocks noGrp="1"/>
          </p:cNvSpPr>
          <p:nvPr>
            <p:ph type="pic" sz="quarter" idx="24"/>
          </p:nvPr>
        </p:nvSpPr>
        <p:spPr>
          <a:xfrm>
            <a:off x="5950633" y="2662517"/>
            <a:ext cx="4871697" cy="3251547"/>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1" name="Text Placeholder 23">
            <a:extLst>
              <a:ext uri="{FF2B5EF4-FFF2-40B4-BE49-F238E27FC236}">
                <a16:creationId xmlns:a16="http://schemas.microsoft.com/office/drawing/2014/main" id="{2064A771-7213-3C40-829C-171D54EA401D}"/>
              </a:ext>
            </a:extLst>
          </p:cNvPr>
          <p:cNvSpPr>
            <a:spLocks noGrp="1"/>
          </p:cNvSpPr>
          <p:nvPr>
            <p:ph type="body" sz="quarter" idx="26" hasCustomPrompt="1"/>
          </p:nvPr>
        </p:nvSpPr>
        <p:spPr>
          <a:xfrm>
            <a:off x="447066" y="1747397"/>
            <a:ext cx="4642930" cy="697353"/>
          </a:xfrm>
        </p:spPr>
        <p:txBody>
          <a:bodyPr>
            <a:normAutofit/>
          </a:bodyPr>
          <a:lstStyle>
            <a:lvl1pPr marL="0" indent="0" algn="l">
              <a:buNone/>
              <a:defRPr sz="2800">
                <a:solidFill>
                  <a:srgbClr val="0675AD"/>
                </a:solidFill>
                <a:latin typeface="+mn-lt"/>
              </a:defRPr>
            </a:lvl1pPr>
          </a:lstStyle>
          <a:p>
            <a:pPr lvl="0"/>
            <a:r>
              <a:rPr lang="en-US" dirty="0"/>
              <a:t>Sub-Heading</a:t>
            </a:r>
          </a:p>
        </p:txBody>
      </p:sp>
      <p:sp>
        <p:nvSpPr>
          <p:cNvPr id="15" name="Text Placeholder 25">
            <a:extLst>
              <a:ext uri="{FF2B5EF4-FFF2-40B4-BE49-F238E27FC236}">
                <a16:creationId xmlns:a16="http://schemas.microsoft.com/office/drawing/2014/main" id="{97607DEF-B7D1-E444-91B0-E2C90C327490}"/>
              </a:ext>
            </a:extLst>
          </p:cNvPr>
          <p:cNvSpPr>
            <a:spLocks noGrp="1"/>
          </p:cNvSpPr>
          <p:nvPr>
            <p:ph type="body" sz="quarter" idx="27" hasCustomPrompt="1"/>
          </p:nvPr>
        </p:nvSpPr>
        <p:spPr>
          <a:xfrm>
            <a:off x="447067" y="2660293"/>
            <a:ext cx="4690200" cy="3251547"/>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B971CD8E-79E8-E74C-A829-1BAF50499B5A}"/>
              </a:ext>
            </a:extLst>
          </p:cNvPr>
          <p:cNvSpPr>
            <a:spLocks noGrp="1"/>
          </p:cNvSpPr>
          <p:nvPr>
            <p:ph type="body" sz="quarter" idx="18" hasCustomPrompt="1"/>
          </p:nvPr>
        </p:nvSpPr>
        <p:spPr>
          <a:xfrm>
            <a:off x="447066" y="309492"/>
            <a:ext cx="5648934" cy="1331796"/>
          </a:xfrm>
          <a:noFill/>
        </p:spPr>
        <p:txBody>
          <a:bodyPr>
            <a:normAutofit/>
          </a:bodyPr>
          <a:lstStyle>
            <a:lvl1pPr marL="0" indent="0" algn="l">
              <a:buNone/>
              <a:defRPr sz="3600" b="1">
                <a:solidFill>
                  <a:srgbClr val="0675AD"/>
                </a:solidFill>
                <a:latin typeface="+mn-lt"/>
              </a:defRPr>
            </a:lvl1pPr>
          </a:lstStyle>
          <a:p>
            <a:pPr lvl="0"/>
            <a:r>
              <a:rPr lang="en-US" dirty="0"/>
              <a:t>TITLE</a:t>
            </a:r>
          </a:p>
        </p:txBody>
      </p:sp>
    </p:spTree>
    <p:extLst>
      <p:ext uri="{BB962C8B-B14F-4D97-AF65-F5344CB8AC3E}">
        <p14:creationId xmlns:p14="http://schemas.microsoft.com/office/powerpoint/2010/main" val="40346189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s x 3 with header - Yellow">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A73220A-3550-FD4D-94C5-803CC6589006}"/>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3" name="Picture 12">
            <a:extLst>
              <a:ext uri="{FF2B5EF4-FFF2-40B4-BE49-F238E27FC236}">
                <a16:creationId xmlns:a16="http://schemas.microsoft.com/office/drawing/2014/main" id="{F6A7C662-CBC3-794F-95C8-EC9186ABD91C}"/>
              </a:ext>
            </a:extLst>
          </p:cNvPr>
          <p:cNvPicPr>
            <a:picLocks noChangeAspect="1"/>
          </p:cNvPicPr>
          <p:nvPr userDrawn="1"/>
        </p:nvPicPr>
        <p:blipFill>
          <a:blip r:embed="rId2"/>
          <a:stretch>
            <a:fillRect/>
          </a:stretch>
        </p:blipFill>
        <p:spPr>
          <a:xfrm>
            <a:off x="11392072" y="6406917"/>
            <a:ext cx="152963" cy="387090"/>
          </a:xfrm>
          <a:prstGeom prst="rect">
            <a:avLst/>
          </a:prstGeom>
        </p:spPr>
      </p:pic>
      <p:cxnSp>
        <p:nvCxnSpPr>
          <p:cNvPr id="14" name="Straight Connector 13">
            <a:extLst>
              <a:ext uri="{FF2B5EF4-FFF2-40B4-BE49-F238E27FC236}">
                <a16:creationId xmlns:a16="http://schemas.microsoft.com/office/drawing/2014/main" id="{94BC335C-1692-C24F-A409-A469A1AA8B00}"/>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9573BD9B-8871-D249-9E18-4E3B9CE2DF9D}"/>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pic>
        <p:nvPicPr>
          <p:cNvPr id="25" name="Picture 24">
            <a:extLst>
              <a:ext uri="{FF2B5EF4-FFF2-40B4-BE49-F238E27FC236}">
                <a16:creationId xmlns:a16="http://schemas.microsoft.com/office/drawing/2014/main" id="{ACFB8328-D730-C342-920A-585A5D964F58}"/>
              </a:ext>
            </a:extLst>
          </p:cNvPr>
          <p:cNvPicPr>
            <a:picLocks noChangeAspect="1"/>
          </p:cNvPicPr>
          <p:nvPr userDrawn="1"/>
        </p:nvPicPr>
        <p:blipFill>
          <a:blip r:embed="rId3"/>
          <a:stretch>
            <a:fillRect/>
          </a:stretch>
        </p:blipFill>
        <p:spPr>
          <a:xfrm>
            <a:off x="5137266" y="670133"/>
            <a:ext cx="2471620" cy="3724835"/>
          </a:xfrm>
          <a:prstGeom prst="rect">
            <a:avLst/>
          </a:prstGeom>
        </p:spPr>
      </p:pic>
      <p:sp>
        <p:nvSpPr>
          <p:cNvPr id="28" name="Text Placeholder 23">
            <a:extLst>
              <a:ext uri="{FF2B5EF4-FFF2-40B4-BE49-F238E27FC236}">
                <a16:creationId xmlns:a16="http://schemas.microsoft.com/office/drawing/2014/main" id="{74795602-565A-C34E-B570-10AFC727C56A}"/>
              </a:ext>
            </a:extLst>
          </p:cNvPr>
          <p:cNvSpPr>
            <a:spLocks noGrp="1"/>
          </p:cNvSpPr>
          <p:nvPr>
            <p:ph type="body" sz="quarter" idx="26" hasCustomPrompt="1"/>
          </p:nvPr>
        </p:nvSpPr>
        <p:spPr>
          <a:xfrm>
            <a:off x="447066" y="1747397"/>
            <a:ext cx="4642930" cy="697353"/>
          </a:xfrm>
        </p:spPr>
        <p:txBody>
          <a:bodyPr>
            <a:normAutofit/>
          </a:bodyPr>
          <a:lstStyle>
            <a:lvl1pPr marL="0" indent="0" algn="l">
              <a:buNone/>
              <a:defRPr sz="2800">
                <a:solidFill>
                  <a:srgbClr val="0675AD"/>
                </a:solidFill>
                <a:latin typeface="+mn-lt"/>
              </a:defRPr>
            </a:lvl1pPr>
          </a:lstStyle>
          <a:p>
            <a:pPr lvl="0"/>
            <a:r>
              <a:rPr lang="en-US" dirty="0"/>
              <a:t>Sub-Heading</a:t>
            </a:r>
          </a:p>
        </p:txBody>
      </p:sp>
      <p:sp>
        <p:nvSpPr>
          <p:cNvPr id="15" name="Picture Placeholder 2">
            <a:extLst>
              <a:ext uri="{FF2B5EF4-FFF2-40B4-BE49-F238E27FC236}">
                <a16:creationId xmlns:a16="http://schemas.microsoft.com/office/drawing/2014/main" id="{4DB1E918-52B8-C849-8B5C-8F9112A8E10D}"/>
              </a:ext>
            </a:extLst>
          </p:cNvPr>
          <p:cNvSpPr>
            <a:spLocks noGrp="1"/>
          </p:cNvSpPr>
          <p:nvPr>
            <p:ph type="pic" sz="quarter" idx="24"/>
          </p:nvPr>
        </p:nvSpPr>
        <p:spPr>
          <a:xfrm>
            <a:off x="5950633" y="2662517"/>
            <a:ext cx="4871697" cy="3251547"/>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1" name="Text Placeholder 25">
            <a:extLst>
              <a:ext uri="{FF2B5EF4-FFF2-40B4-BE49-F238E27FC236}">
                <a16:creationId xmlns:a16="http://schemas.microsoft.com/office/drawing/2014/main" id="{2DDEAD3F-B1A9-A840-9B5E-D12893E8498D}"/>
              </a:ext>
            </a:extLst>
          </p:cNvPr>
          <p:cNvSpPr>
            <a:spLocks noGrp="1"/>
          </p:cNvSpPr>
          <p:nvPr>
            <p:ph type="body" sz="quarter" idx="27" hasCustomPrompt="1"/>
          </p:nvPr>
        </p:nvSpPr>
        <p:spPr>
          <a:xfrm>
            <a:off x="447067" y="2660293"/>
            <a:ext cx="4690200" cy="3251547"/>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F0837F0F-E238-624F-AC6A-3558BE4D0899}"/>
              </a:ext>
            </a:extLst>
          </p:cNvPr>
          <p:cNvSpPr>
            <a:spLocks noGrp="1"/>
          </p:cNvSpPr>
          <p:nvPr>
            <p:ph type="body" sz="quarter" idx="18" hasCustomPrompt="1"/>
          </p:nvPr>
        </p:nvSpPr>
        <p:spPr>
          <a:xfrm>
            <a:off x="447066" y="309492"/>
            <a:ext cx="5648934" cy="1331796"/>
          </a:xfrm>
          <a:noFill/>
        </p:spPr>
        <p:txBody>
          <a:bodyPr>
            <a:normAutofit/>
          </a:bodyPr>
          <a:lstStyle>
            <a:lvl1pPr marL="0" indent="0" algn="l">
              <a:buNone/>
              <a:defRPr sz="3600" b="1">
                <a:solidFill>
                  <a:srgbClr val="F9A169"/>
                </a:solidFill>
                <a:latin typeface="+mn-lt"/>
              </a:defRPr>
            </a:lvl1pPr>
          </a:lstStyle>
          <a:p>
            <a:pPr lvl="0"/>
            <a:r>
              <a:rPr lang="en-US" dirty="0"/>
              <a:t>TITLE</a:t>
            </a:r>
          </a:p>
        </p:txBody>
      </p:sp>
    </p:spTree>
    <p:extLst>
      <p:ext uri="{BB962C8B-B14F-4D97-AF65-F5344CB8AC3E}">
        <p14:creationId xmlns:p14="http://schemas.microsoft.com/office/powerpoint/2010/main" val="1918913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 with Titl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1"/>
            <a:ext cx="3657600" cy="6342927"/>
          </a:xfrm>
          <a:prstGeom prst="rect">
            <a:avLst/>
          </a:prstGeom>
          <a:solidFill>
            <a:srgbClr val="E7F3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pic>
        <p:nvPicPr>
          <p:cNvPr id="3" name="Picture 2">
            <a:extLst>
              <a:ext uri="{FF2B5EF4-FFF2-40B4-BE49-F238E27FC236}">
                <a16:creationId xmlns:a16="http://schemas.microsoft.com/office/drawing/2014/main" id="{98656A3C-6134-654C-A191-012BD1E2224D}"/>
              </a:ext>
            </a:extLst>
          </p:cNvPr>
          <p:cNvPicPr>
            <a:picLocks noChangeAspect="1"/>
          </p:cNvPicPr>
          <p:nvPr userDrawn="1"/>
        </p:nvPicPr>
        <p:blipFill>
          <a:blip r:embed="rId2"/>
          <a:stretch>
            <a:fillRect/>
          </a:stretch>
        </p:blipFill>
        <p:spPr>
          <a:xfrm>
            <a:off x="1199915" y="4092648"/>
            <a:ext cx="3369019" cy="2490321"/>
          </a:xfrm>
          <a:prstGeom prst="rect">
            <a:avLst/>
          </a:prstGeom>
        </p:spPr>
      </p:pic>
      <p:sp>
        <p:nvSpPr>
          <p:cNvPr id="12" name="Rectangle 11">
            <a:extLst>
              <a:ext uri="{FF2B5EF4-FFF2-40B4-BE49-F238E27FC236}">
                <a16:creationId xmlns:a16="http://schemas.microsoft.com/office/drawing/2014/main" id="{49109257-17FB-F14B-909D-1E00C235A684}"/>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5" name="Picture 14">
            <a:extLst>
              <a:ext uri="{FF2B5EF4-FFF2-40B4-BE49-F238E27FC236}">
                <a16:creationId xmlns:a16="http://schemas.microsoft.com/office/drawing/2014/main" id="{8BE0F57F-6783-BA48-82E0-591F6E3B09FF}"/>
              </a:ext>
            </a:extLst>
          </p:cNvPr>
          <p:cNvPicPr>
            <a:picLocks noChangeAspect="1"/>
          </p:cNvPicPr>
          <p:nvPr userDrawn="1"/>
        </p:nvPicPr>
        <p:blipFill>
          <a:blip r:embed="rId3"/>
          <a:stretch>
            <a:fillRect/>
          </a:stretch>
        </p:blipFill>
        <p:spPr>
          <a:xfrm>
            <a:off x="11392072" y="6406917"/>
            <a:ext cx="152963" cy="387090"/>
          </a:xfrm>
          <a:prstGeom prst="rect">
            <a:avLst/>
          </a:prstGeom>
        </p:spPr>
      </p:pic>
      <p:cxnSp>
        <p:nvCxnSpPr>
          <p:cNvPr id="16" name="Straight Connector 15">
            <a:extLst>
              <a:ext uri="{FF2B5EF4-FFF2-40B4-BE49-F238E27FC236}">
                <a16:creationId xmlns:a16="http://schemas.microsoft.com/office/drawing/2014/main" id="{14702883-DA73-7240-95D7-1FF75AC62E61}"/>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22049B3-136D-764C-9BCD-4FF4201D7207}"/>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sp>
        <p:nvSpPr>
          <p:cNvPr id="10" name="Picture Placeholder 2">
            <a:extLst>
              <a:ext uri="{FF2B5EF4-FFF2-40B4-BE49-F238E27FC236}">
                <a16:creationId xmlns:a16="http://schemas.microsoft.com/office/drawing/2014/main" id="{A6DB122B-F156-F14C-AA68-E8EC2B3474DE}"/>
              </a:ext>
            </a:extLst>
          </p:cNvPr>
          <p:cNvSpPr>
            <a:spLocks noGrp="1"/>
          </p:cNvSpPr>
          <p:nvPr>
            <p:ph type="pic" sz="quarter" idx="19"/>
          </p:nvPr>
        </p:nvSpPr>
        <p:spPr>
          <a:xfrm>
            <a:off x="3657601" y="0"/>
            <a:ext cx="8534398" cy="4234376"/>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1" name="Text Placeholder 23">
            <a:extLst>
              <a:ext uri="{FF2B5EF4-FFF2-40B4-BE49-F238E27FC236}">
                <a16:creationId xmlns:a16="http://schemas.microsoft.com/office/drawing/2014/main" id="{D6630FFF-7AAE-FB44-8905-6A809A4030FA}"/>
              </a:ext>
            </a:extLst>
          </p:cNvPr>
          <p:cNvSpPr>
            <a:spLocks noGrp="1"/>
          </p:cNvSpPr>
          <p:nvPr>
            <p:ph type="body" sz="quarter" idx="18" hasCustomPrompt="1"/>
          </p:nvPr>
        </p:nvSpPr>
        <p:spPr>
          <a:xfrm>
            <a:off x="447066" y="309492"/>
            <a:ext cx="2735972" cy="3543114"/>
          </a:xfrm>
          <a:noFill/>
        </p:spPr>
        <p:txBody>
          <a:bodyPr>
            <a:normAutofit/>
          </a:bodyPr>
          <a:lstStyle>
            <a:lvl1pPr marL="0" indent="0" algn="l">
              <a:buNone/>
              <a:defRPr sz="3600" b="1">
                <a:solidFill>
                  <a:srgbClr val="8D5B98"/>
                </a:solidFill>
                <a:latin typeface="+mn-lt"/>
              </a:defRPr>
            </a:lvl1pPr>
          </a:lstStyle>
          <a:p>
            <a:pPr lvl="0"/>
            <a:r>
              <a:rPr lang="en-US" dirty="0"/>
              <a:t>TITLE</a:t>
            </a:r>
          </a:p>
        </p:txBody>
      </p:sp>
    </p:spTree>
    <p:extLst>
      <p:ext uri="{BB962C8B-B14F-4D97-AF65-F5344CB8AC3E}">
        <p14:creationId xmlns:p14="http://schemas.microsoft.com/office/powerpoint/2010/main" val="18906451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with Title - Blu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42E8290-5B0C-2E48-B190-526416823B97}"/>
              </a:ext>
            </a:extLst>
          </p:cNvPr>
          <p:cNvSpPr/>
          <p:nvPr userDrawn="1"/>
        </p:nvSpPr>
        <p:spPr>
          <a:xfrm>
            <a:off x="1" y="-1"/>
            <a:ext cx="3657600" cy="6342927"/>
          </a:xfrm>
          <a:prstGeom prst="rect">
            <a:avLst/>
          </a:prstGeom>
          <a:solidFill>
            <a:srgbClr val="E7F3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pic>
        <p:nvPicPr>
          <p:cNvPr id="14" name="Picture 13">
            <a:extLst>
              <a:ext uri="{FF2B5EF4-FFF2-40B4-BE49-F238E27FC236}">
                <a16:creationId xmlns:a16="http://schemas.microsoft.com/office/drawing/2014/main" id="{1EDD457B-C0D0-E24E-8AD2-ADEAC993336B}"/>
              </a:ext>
            </a:extLst>
          </p:cNvPr>
          <p:cNvPicPr>
            <a:picLocks noChangeAspect="1"/>
          </p:cNvPicPr>
          <p:nvPr userDrawn="1"/>
        </p:nvPicPr>
        <p:blipFill>
          <a:blip r:embed="rId2"/>
          <a:stretch>
            <a:fillRect/>
          </a:stretch>
        </p:blipFill>
        <p:spPr>
          <a:xfrm>
            <a:off x="1199915" y="4092648"/>
            <a:ext cx="3369019" cy="2490321"/>
          </a:xfrm>
          <a:prstGeom prst="rect">
            <a:avLst/>
          </a:prstGeom>
        </p:spPr>
      </p:pic>
      <p:sp>
        <p:nvSpPr>
          <p:cNvPr id="12" name="Rectangle 11">
            <a:extLst>
              <a:ext uri="{FF2B5EF4-FFF2-40B4-BE49-F238E27FC236}">
                <a16:creationId xmlns:a16="http://schemas.microsoft.com/office/drawing/2014/main" id="{71C524F2-611C-E84A-A1CA-DE9821872341}"/>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5" name="Picture 14">
            <a:extLst>
              <a:ext uri="{FF2B5EF4-FFF2-40B4-BE49-F238E27FC236}">
                <a16:creationId xmlns:a16="http://schemas.microsoft.com/office/drawing/2014/main" id="{26AC7D4F-A7BC-9043-AA54-BC9367F01654}"/>
              </a:ext>
            </a:extLst>
          </p:cNvPr>
          <p:cNvPicPr>
            <a:picLocks noChangeAspect="1"/>
          </p:cNvPicPr>
          <p:nvPr userDrawn="1"/>
        </p:nvPicPr>
        <p:blipFill>
          <a:blip r:embed="rId3"/>
          <a:stretch>
            <a:fillRect/>
          </a:stretch>
        </p:blipFill>
        <p:spPr>
          <a:xfrm>
            <a:off x="11392072" y="6406917"/>
            <a:ext cx="152963" cy="387090"/>
          </a:xfrm>
          <a:prstGeom prst="rect">
            <a:avLst/>
          </a:prstGeom>
        </p:spPr>
      </p:pic>
      <p:cxnSp>
        <p:nvCxnSpPr>
          <p:cNvPr id="16" name="Straight Connector 15">
            <a:extLst>
              <a:ext uri="{FF2B5EF4-FFF2-40B4-BE49-F238E27FC236}">
                <a16:creationId xmlns:a16="http://schemas.microsoft.com/office/drawing/2014/main" id="{822D7F6A-76D5-614E-B084-713B6FC8CF5D}"/>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2A4A021-9130-BD4C-8343-74592FD738F3}"/>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sp>
        <p:nvSpPr>
          <p:cNvPr id="11" name="Picture Placeholder 2">
            <a:extLst>
              <a:ext uri="{FF2B5EF4-FFF2-40B4-BE49-F238E27FC236}">
                <a16:creationId xmlns:a16="http://schemas.microsoft.com/office/drawing/2014/main" id="{60F74401-A7B9-C742-98C2-76F8087999CA}"/>
              </a:ext>
            </a:extLst>
          </p:cNvPr>
          <p:cNvSpPr>
            <a:spLocks noGrp="1"/>
          </p:cNvSpPr>
          <p:nvPr>
            <p:ph type="pic" sz="quarter" idx="19"/>
          </p:nvPr>
        </p:nvSpPr>
        <p:spPr>
          <a:xfrm>
            <a:off x="3657601" y="0"/>
            <a:ext cx="8534398" cy="4234376"/>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3" name="Text Placeholder 23">
            <a:extLst>
              <a:ext uri="{FF2B5EF4-FFF2-40B4-BE49-F238E27FC236}">
                <a16:creationId xmlns:a16="http://schemas.microsoft.com/office/drawing/2014/main" id="{DF71B142-5F17-FC44-9F56-FD565305E633}"/>
              </a:ext>
            </a:extLst>
          </p:cNvPr>
          <p:cNvSpPr>
            <a:spLocks noGrp="1"/>
          </p:cNvSpPr>
          <p:nvPr>
            <p:ph type="body" sz="quarter" idx="18" hasCustomPrompt="1"/>
          </p:nvPr>
        </p:nvSpPr>
        <p:spPr>
          <a:xfrm>
            <a:off x="447066" y="309492"/>
            <a:ext cx="2735972" cy="3543114"/>
          </a:xfrm>
          <a:noFill/>
        </p:spPr>
        <p:txBody>
          <a:bodyPr>
            <a:normAutofit/>
          </a:bodyPr>
          <a:lstStyle>
            <a:lvl1pPr marL="0" indent="0" algn="l">
              <a:buNone/>
              <a:defRPr sz="3600" b="1">
                <a:solidFill>
                  <a:srgbClr val="0675AD"/>
                </a:solidFill>
                <a:latin typeface="+mn-lt"/>
              </a:defRPr>
            </a:lvl1pPr>
          </a:lstStyle>
          <a:p>
            <a:pPr lvl="0"/>
            <a:r>
              <a:rPr lang="en-US" dirty="0"/>
              <a:t>TITLE</a:t>
            </a:r>
          </a:p>
        </p:txBody>
      </p:sp>
    </p:spTree>
    <p:extLst>
      <p:ext uri="{BB962C8B-B14F-4D97-AF65-F5344CB8AC3E}">
        <p14:creationId xmlns:p14="http://schemas.microsoft.com/office/powerpoint/2010/main" val="882173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 with Title - Yellow">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74256EE-1B43-EC48-BD98-89B156361636}"/>
              </a:ext>
            </a:extLst>
          </p:cNvPr>
          <p:cNvSpPr/>
          <p:nvPr userDrawn="1"/>
        </p:nvSpPr>
        <p:spPr>
          <a:xfrm>
            <a:off x="1" y="-1"/>
            <a:ext cx="3657600" cy="6342927"/>
          </a:xfrm>
          <a:prstGeom prst="rect">
            <a:avLst/>
          </a:prstGeom>
          <a:solidFill>
            <a:srgbClr val="E7F3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pic>
        <p:nvPicPr>
          <p:cNvPr id="13" name="Picture 12">
            <a:extLst>
              <a:ext uri="{FF2B5EF4-FFF2-40B4-BE49-F238E27FC236}">
                <a16:creationId xmlns:a16="http://schemas.microsoft.com/office/drawing/2014/main" id="{8C22E070-D2CE-5041-87A2-8A203DA0E95E}"/>
              </a:ext>
            </a:extLst>
          </p:cNvPr>
          <p:cNvPicPr>
            <a:picLocks noChangeAspect="1"/>
          </p:cNvPicPr>
          <p:nvPr userDrawn="1"/>
        </p:nvPicPr>
        <p:blipFill>
          <a:blip r:embed="rId2"/>
          <a:stretch>
            <a:fillRect/>
          </a:stretch>
        </p:blipFill>
        <p:spPr>
          <a:xfrm>
            <a:off x="1199915" y="4092648"/>
            <a:ext cx="3369019" cy="2490321"/>
          </a:xfrm>
          <a:prstGeom prst="rect">
            <a:avLst/>
          </a:prstGeom>
        </p:spPr>
      </p:pic>
      <p:sp>
        <p:nvSpPr>
          <p:cNvPr id="12" name="Rectangle 11">
            <a:extLst>
              <a:ext uri="{FF2B5EF4-FFF2-40B4-BE49-F238E27FC236}">
                <a16:creationId xmlns:a16="http://schemas.microsoft.com/office/drawing/2014/main" id="{FBB6D345-DBD3-B64F-B8AE-DFA5C47F99EB}"/>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5" name="Picture 14">
            <a:extLst>
              <a:ext uri="{FF2B5EF4-FFF2-40B4-BE49-F238E27FC236}">
                <a16:creationId xmlns:a16="http://schemas.microsoft.com/office/drawing/2014/main" id="{84E86738-5BE0-8848-9F64-68AF73D2362E}"/>
              </a:ext>
            </a:extLst>
          </p:cNvPr>
          <p:cNvPicPr>
            <a:picLocks noChangeAspect="1"/>
          </p:cNvPicPr>
          <p:nvPr userDrawn="1"/>
        </p:nvPicPr>
        <p:blipFill>
          <a:blip r:embed="rId3"/>
          <a:stretch>
            <a:fillRect/>
          </a:stretch>
        </p:blipFill>
        <p:spPr>
          <a:xfrm>
            <a:off x="11392072" y="6406917"/>
            <a:ext cx="152963" cy="387090"/>
          </a:xfrm>
          <a:prstGeom prst="rect">
            <a:avLst/>
          </a:prstGeom>
        </p:spPr>
      </p:pic>
      <p:cxnSp>
        <p:nvCxnSpPr>
          <p:cNvPr id="16" name="Straight Connector 15">
            <a:extLst>
              <a:ext uri="{FF2B5EF4-FFF2-40B4-BE49-F238E27FC236}">
                <a16:creationId xmlns:a16="http://schemas.microsoft.com/office/drawing/2014/main" id="{18969E69-C484-9743-AD7B-308CBF152A5C}"/>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706318F6-1B24-8E41-A52A-1D7C0AF7ACB1}"/>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sp>
        <p:nvSpPr>
          <p:cNvPr id="22" name="Picture Placeholder 2">
            <a:extLst>
              <a:ext uri="{FF2B5EF4-FFF2-40B4-BE49-F238E27FC236}">
                <a16:creationId xmlns:a16="http://schemas.microsoft.com/office/drawing/2014/main" id="{84C7C39E-1C29-3441-A0E8-241DF76273F2}"/>
              </a:ext>
            </a:extLst>
          </p:cNvPr>
          <p:cNvSpPr>
            <a:spLocks noGrp="1"/>
          </p:cNvSpPr>
          <p:nvPr>
            <p:ph type="pic" sz="quarter" idx="19"/>
          </p:nvPr>
        </p:nvSpPr>
        <p:spPr>
          <a:xfrm>
            <a:off x="3657601" y="0"/>
            <a:ext cx="8534398" cy="4234376"/>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1" name="Text Placeholder 23">
            <a:extLst>
              <a:ext uri="{FF2B5EF4-FFF2-40B4-BE49-F238E27FC236}">
                <a16:creationId xmlns:a16="http://schemas.microsoft.com/office/drawing/2014/main" id="{2F290070-81DB-BA43-9D70-1B91919F32BF}"/>
              </a:ext>
            </a:extLst>
          </p:cNvPr>
          <p:cNvSpPr>
            <a:spLocks noGrp="1"/>
          </p:cNvSpPr>
          <p:nvPr>
            <p:ph type="body" sz="quarter" idx="18" hasCustomPrompt="1"/>
          </p:nvPr>
        </p:nvSpPr>
        <p:spPr>
          <a:xfrm>
            <a:off x="447066" y="309492"/>
            <a:ext cx="2735972" cy="3543114"/>
          </a:xfrm>
          <a:noFill/>
        </p:spPr>
        <p:txBody>
          <a:bodyPr>
            <a:normAutofit/>
          </a:bodyPr>
          <a:lstStyle>
            <a:lvl1pPr marL="0" indent="0" algn="l">
              <a:buNone/>
              <a:defRPr sz="3600" b="1">
                <a:solidFill>
                  <a:srgbClr val="F9A169"/>
                </a:solidFill>
                <a:latin typeface="+mn-lt"/>
              </a:defRPr>
            </a:lvl1pPr>
          </a:lstStyle>
          <a:p>
            <a:pPr lvl="0"/>
            <a:r>
              <a:rPr lang="en-US" dirty="0"/>
              <a:t>TITLE</a:t>
            </a:r>
          </a:p>
        </p:txBody>
      </p:sp>
    </p:spTree>
    <p:extLst>
      <p:ext uri="{BB962C8B-B14F-4D97-AF65-F5344CB8AC3E}">
        <p14:creationId xmlns:p14="http://schemas.microsoft.com/office/powerpoint/2010/main" val="13225159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 with Quote - Purp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517410-EDF9-3A4A-9D7F-B614F6D48223}"/>
              </a:ext>
            </a:extLst>
          </p:cNvPr>
          <p:cNvPicPr>
            <a:picLocks noChangeAspect="1"/>
          </p:cNvPicPr>
          <p:nvPr userDrawn="1"/>
        </p:nvPicPr>
        <p:blipFill>
          <a:blip r:embed="rId2"/>
          <a:stretch>
            <a:fillRect/>
          </a:stretch>
        </p:blipFill>
        <p:spPr>
          <a:xfrm rot="20482307">
            <a:off x="5410559" y="3284324"/>
            <a:ext cx="1495961" cy="2944906"/>
          </a:xfrm>
          <a:prstGeom prst="rect">
            <a:avLst/>
          </a:prstGeom>
        </p:spPr>
      </p:pic>
      <p:sp>
        <p:nvSpPr>
          <p:cNvPr id="27" name="Rectangle 26">
            <a:extLst>
              <a:ext uri="{FF2B5EF4-FFF2-40B4-BE49-F238E27FC236}">
                <a16:creationId xmlns:a16="http://schemas.microsoft.com/office/drawing/2014/main" id="{6CD8EA75-CA34-6A4F-A3BC-AA7CBC6BD8D1}"/>
              </a:ext>
            </a:extLst>
          </p:cNvPr>
          <p:cNvSpPr/>
          <p:nvPr userDrawn="1"/>
        </p:nvSpPr>
        <p:spPr>
          <a:xfrm>
            <a:off x="6904935" y="-1"/>
            <a:ext cx="5312815" cy="6342927"/>
          </a:xfrm>
          <a:prstGeom prst="rect">
            <a:avLst/>
          </a:prstGeom>
          <a:solidFill>
            <a:srgbClr val="E7F3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11" name="Rectangle 10">
            <a:extLst>
              <a:ext uri="{FF2B5EF4-FFF2-40B4-BE49-F238E27FC236}">
                <a16:creationId xmlns:a16="http://schemas.microsoft.com/office/drawing/2014/main" id="{90A4AF43-A94D-5D4B-AB74-5D2BB300297A}"/>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2" name="Picture 11">
            <a:extLst>
              <a:ext uri="{FF2B5EF4-FFF2-40B4-BE49-F238E27FC236}">
                <a16:creationId xmlns:a16="http://schemas.microsoft.com/office/drawing/2014/main" id="{4D54F347-7888-9A4A-91F4-F411D12EA9BA}"/>
              </a:ext>
            </a:extLst>
          </p:cNvPr>
          <p:cNvPicPr>
            <a:picLocks noChangeAspect="1"/>
          </p:cNvPicPr>
          <p:nvPr userDrawn="1"/>
        </p:nvPicPr>
        <p:blipFill>
          <a:blip r:embed="rId3"/>
          <a:stretch>
            <a:fillRect/>
          </a:stretch>
        </p:blipFill>
        <p:spPr>
          <a:xfrm>
            <a:off x="11392072" y="6406917"/>
            <a:ext cx="152963" cy="387090"/>
          </a:xfrm>
          <a:prstGeom prst="rect">
            <a:avLst/>
          </a:prstGeom>
        </p:spPr>
      </p:pic>
      <p:cxnSp>
        <p:nvCxnSpPr>
          <p:cNvPr id="13" name="Straight Connector 12">
            <a:extLst>
              <a:ext uri="{FF2B5EF4-FFF2-40B4-BE49-F238E27FC236}">
                <a16:creationId xmlns:a16="http://schemas.microsoft.com/office/drawing/2014/main" id="{ABED707A-40A9-3148-86C3-0373DF40C341}"/>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D38C4A9-07F5-CB43-A760-9064E4CAF561}"/>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sp>
        <p:nvSpPr>
          <p:cNvPr id="23" name="Text Placeholder 23">
            <a:extLst>
              <a:ext uri="{FF2B5EF4-FFF2-40B4-BE49-F238E27FC236}">
                <a16:creationId xmlns:a16="http://schemas.microsoft.com/office/drawing/2014/main" id="{8D4F9F0C-89D5-7E4D-B38B-CAB98B64DEFD}"/>
              </a:ext>
            </a:extLst>
          </p:cNvPr>
          <p:cNvSpPr>
            <a:spLocks noGrp="1"/>
          </p:cNvSpPr>
          <p:nvPr>
            <p:ph type="body" sz="quarter" idx="14" hasCustomPrompt="1"/>
          </p:nvPr>
        </p:nvSpPr>
        <p:spPr>
          <a:xfrm>
            <a:off x="11010154" y="4790143"/>
            <a:ext cx="785328" cy="1056986"/>
          </a:xfrm>
          <a:solidFill>
            <a:srgbClr val="E7F3F9"/>
          </a:solidFill>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4" name="Text Placeholder 23">
            <a:extLst>
              <a:ext uri="{FF2B5EF4-FFF2-40B4-BE49-F238E27FC236}">
                <a16:creationId xmlns:a16="http://schemas.microsoft.com/office/drawing/2014/main" id="{47A2C8AF-628A-2348-855D-3AE0B7205C24}"/>
              </a:ext>
            </a:extLst>
          </p:cNvPr>
          <p:cNvSpPr>
            <a:spLocks noGrp="1"/>
          </p:cNvSpPr>
          <p:nvPr>
            <p:ph type="body" sz="quarter" idx="13" hasCustomPrompt="1"/>
          </p:nvPr>
        </p:nvSpPr>
        <p:spPr>
          <a:xfrm>
            <a:off x="7426090" y="1112738"/>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25" name="Text Placeholder 23">
            <a:extLst>
              <a:ext uri="{FF2B5EF4-FFF2-40B4-BE49-F238E27FC236}">
                <a16:creationId xmlns:a16="http://schemas.microsoft.com/office/drawing/2014/main" id="{F3D2B0FC-1B22-6D44-A024-C09860EE666B}"/>
              </a:ext>
            </a:extLst>
          </p:cNvPr>
          <p:cNvSpPr>
            <a:spLocks noGrp="1"/>
          </p:cNvSpPr>
          <p:nvPr>
            <p:ph type="body" sz="quarter" idx="15" hasCustomPrompt="1"/>
          </p:nvPr>
        </p:nvSpPr>
        <p:spPr>
          <a:xfrm>
            <a:off x="7337674" y="915420"/>
            <a:ext cx="2613204" cy="1221666"/>
          </a:xfrm>
          <a:solidFill>
            <a:srgbClr val="E7F3F9"/>
          </a:solidFill>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6" name="Text Placeholder 25">
            <a:extLst>
              <a:ext uri="{FF2B5EF4-FFF2-40B4-BE49-F238E27FC236}">
                <a16:creationId xmlns:a16="http://schemas.microsoft.com/office/drawing/2014/main" id="{54DD936C-F814-8144-8DF1-5B74DC96DF1B}"/>
              </a:ext>
            </a:extLst>
          </p:cNvPr>
          <p:cNvSpPr>
            <a:spLocks noGrp="1"/>
          </p:cNvSpPr>
          <p:nvPr>
            <p:ph type="body" sz="quarter" idx="16" hasCustomPrompt="1"/>
          </p:nvPr>
        </p:nvSpPr>
        <p:spPr>
          <a:xfrm>
            <a:off x="447067" y="2660293"/>
            <a:ext cx="4690200" cy="3251547"/>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7" name="Text Placeholder 23">
            <a:extLst>
              <a:ext uri="{FF2B5EF4-FFF2-40B4-BE49-F238E27FC236}">
                <a16:creationId xmlns:a16="http://schemas.microsoft.com/office/drawing/2014/main" id="{C4B9319D-6C8C-0147-8CAC-3A52DE310CDB}"/>
              </a:ext>
            </a:extLst>
          </p:cNvPr>
          <p:cNvSpPr>
            <a:spLocks noGrp="1"/>
          </p:cNvSpPr>
          <p:nvPr>
            <p:ph type="body" sz="quarter" idx="18" hasCustomPrompt="1"/>
          </p:nvPr>
        </p:nvSpPr>
        <p:spPr>
          <a:xfrm>
            <a:off x="447066" y="309492"/>
            <a:ext cx="5648934" cy="1331796"/>
          </a:xfrm>
          <a:noFill/>
        </p:spPr>
        <p:txBody>
          <a:bodyPr>
            <a:normAutofit/>
          </a:bodyPr>
          <a:lstStyle>
            <a:lvl1pPr marL="0" indent="0" algn="l">
              <a:buNone/>
              <a:defRPr sz="3600" b="1">
                <a:solidFill>
                  <a:srgbClr val="8D5B98"/>
                </a:solidFill>
                <a:latin typeface="+mn-lt"/>
              </a:defRPr>
            </a:lvl1pPr>
          </a:lstStyle>
          <a:p>
            <a:pPr lvl="0"/>
            <a:r>
              <a:rPr lang="en-US" dirty="0"/>
              <a:t>TITLE</a:t>
            </a:r>
          </a:p>
        </p:txBody>
      </p:sp>
    </p:spTree>
    <p:extLst>
      <p:ext uri="{BB962C8B-B14F-4D97-AF65-F5344CB8AC3E}">
        <p14:creationId xmlns:p14="http://schemas.microsoft.com/office/powerpoint/2010/main" val="24345402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 with Quote - Blu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8DDC49D-173C-7C41-A7D8-49B6AD37AC56}"/>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9" name="Picture 18">
            <a:extLst>
              <a:ext uri="{FF2B5EF4-FFF2-40B4-BE49-F238E27FC236}">
                <a16:creationId xmlns:a16="http://schemas.microsoft.com/office/drawing/2014/main" id="{38C3E6E9-9520-E449-97C3-018099DCA7A1}"/>
              </a:ext>
            </a:extLst>
          </p:cNvPr>
          <p:cNvPicPr>
            <a:picLocks noChangeAspect="1"/>
          </p:cNvPicPr>
          <p:nvPr userDrawn="1"/>
        </p:nvPicPr>
        <p:blipFill>
          <a:blip r:embed="rId2"/>
          <a:stretch>
            <a:fillRect/>
          </a:stretch>
        </p:blipFill>
        <p:spPr>
          <a:xfrm>
            <a:off x="11392072" y="6406917"/>
            <a:ext cx="152963" cy="387090"/>
          </a:xfrm>
          <a:prstGeom prst="rect">
            <a:avLst/>
          </a:prstGeom>
        </p:spPr>
      </p:pic>
      <p:cxnSp>
        <p:nvCxnSpPr>
          <p:cNvPr id="20" name="Straight Connector 19">
            <a:extLst>
              <a:ext uri="{FF2B5EF4-FFF2-40B4-BE49-F238E27FC236}">
                <a16:creationId xmlns:a16="http://schemas.microsoft.com/office/drawing/2014/main" id="{242D04DB-0DD8-D04B-A7A1-E9CFEB96436F}"/>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479E146-C551-CA4C-A359-EDCA83500757}"/>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pic>
        <p:nvPicPr>
          <p:cNvPr id="22" name="Picture 21">
            <a:extLst>
              <a:ext uri="{FF2B5EF4-FFF2-40B4-BE49-F238E27FC236}">
                <a16:creationId xmlns:a16="http://schemas.microsoft.com/office/drawing/2014/main" id="{5F99FA72-C0AE-EA43-AB1F-46B9878B373C}"/>
              </a:ext>
            </a:extLst>
          </p:cNvPr>
          <p:cNvPicPr>
            <a:picLocks noChangeAspect="1"/>
          </p:cNvPicPr>
          <p:nvPr userDrawn="1"/>
        </p:nvPicPr>
        <p:blipFill>
          <a:blip r:embed="rId3"/>
          <a:stretch>
            <a:fillRect/>
          </a:stretch>
        </p:blipFill>
        <p:spPr>
          <a:xfrm rot="20482307">
            <a:off x="5410559" y="3284324"/>
            <a:ext cx="1495961" cy="2944906"/>
          </a:xfrm>
          <a:prstGeom prst="rect">
            <a:avLst/>
          </a:prstGeom>
        </p:spPr>
      </p:pic>
      <p:sp>
        <p:nvSpPr>
          <p:cNvPr id="23" name="Rectangle 22">
            <a:extLst>
              <a:ext uri="{FF2B5EF4-FFF2-40B4-BE49-F238E27FC236}">
                <a16:creationId xmlns:a16="http://schemas.microsoft.com/office/drawing/2014/main" id="{1592C7B2-D692-5D4F-9B9B-D4646E51A1E2}"/>
              </a:ext>
            </a:extLst>
          </p:cNvPr>
          <p:cNvSpPr/>
          <p:nvPr userDrawn="1"/>
        </p:nvSpPr>
        <p:spPr>
          <a:xfrm>
            <a:off x="6904935" y="-1"/>
            <a:ext cx="5312815" cy="6342927"/>
          </a:xfrm>
          <a:prstGeom prst="rect">
            <a:avLst/>
          </a:prstGeom>
          <a:solidFill>
            <a:srgbClr val="E7F3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26" name="Text Placeholder 23">
            <a:extLst>
              <a:ext uri="{FF2B5EF4-FFF2-40B4-BE49-F238E27FC236}">
                <a16:creationId xmlns:a16="http://schemas.microsoft.com/office/drawing/2014/main" id="{1C3DCBE2-C19F-CB42-BBC6-392F00243FDD}"/>
              </a:ext>
            </a:extLst>
          </p:cNvPr>
          <p:cNvSpPr>
            <a:spLocks noGrp="1"/>
          </p:cNvSpPr>
          <p:nvPr>
            <p:ph type="body" sz="quarter" idx="14" hasCustomPrompt="1"/>
          </p:nvPr>
        </p:nvSpPr>
        <p:spPr>
          <a:xfrm>
            <a:off x="11010154" y="4790143"/>
            <a:ext cx="785328" cy="1056986"/>
          </a:xfrm>
          <a:solidFill>
            <a:srgbClr val="E7F3F9"/>
          </a:solidFill>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7" name="Text Placeholder 23">
            <a:extLst>
              <a:ext uri="{FF2B5EF4-FFF2-40B4-BE49-F238E27FC236}">
                <a16:creationId xmlns:a16="http://schemas.microsoft.com/office/drawing/2014/main" id="{6F31E50C-9BC5-EA47-8A02-12D8E750D7B6}"/>
              </a:ext>
            </a:extLst>
          </p:cNvPr>
          <p:cNvSpPr>
            <a:spLocks noGrp="1"/>
          </p:cNvSpPr>
          <p:nvPr>
            <p:ph type="body" sz="quarter" idx="13" hasCustomPrompt="1"/>
          </p:nvPr>
        </p:nvSpPr>
        <p:spPr>
          <a:xfrm>
            <a:off x="7426090" y="1112738"/>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28" name="Text Placeholder 23">
            <a:extLst>
              <a:ext uri="{FF2B5EF4-FFF2-40B4-BE49-F238E27FC236}">
                <a16:creationId xmlns:a16="http://schemas.microsoft.com/office/drawing/2014/main" id="{3F627DAD-2378-8641-BA54-0A532B723F96}"/>
              </a:ext>
            </a:extLst>
          </p:cNvPr>
          <p:cNvSpPr>
            <a:spLocks noGrp="1"/>
          </p:cNvSpPr>
          <p:nvPr>
            <p:ph type="body" sz="quarter" idx="15" hasCustomPrompt="1"/>
          </p:nvPr>
        </p:nvSpPr>
        <p:spPr>
          <a:xfrm>
            <a:off x="7337674" y="915420"/>
            <a:ext cx="2613204" cy="1221666"/>
          </a:xfrm>
          <a:solidFill>
            <a:srgbClr val="E7F3F9"/>
          </a:solidFill>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3" name="Text Placeholder 25">
            <a:extLst>
              <a:ext uri="{FF2B5EF4-FFF2-40B4-BE49-F238E27FC236}">
                <a16:creationId xmlns:a16="http://schemas.microsoft.com/office/drawing/2014/main" id="{A62659DF-D1B3-5544-88AA-7CE822EB4CAE}"/>
              </a:ext>
            </a:extLst>
          </p:cNvPr>
          <p:cNvSpPr>
            <a:spLocks noGrp="1"/>
          </p:cNvSpPr>
          <p:nvPr>
            <p:ph type="body" sz="quarter" idx="16" hasCustomPrompt="1"/>
          </p:nvPr>
        </p:nvSpPr>
        <p:spPr>
          <a:xfrm>
            <a:off x="447067" y="2660293"/>
            <a:ext cx="4690200" cy="3251547"/>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4" name="Text Placeholder 23">
            <a:extLst>
              <a:ext uri="{FF2B5EF4-FFF2-40B4-BE49-F238E27FC236}">
                <a16:creationId xmlns:a16="http://schemas.microsoft.com/office/drawing/2014/main" id="{C53D4E93-3AB3-F546-8C27-761B43EF27C5}"/>
              </a:ext>
            </a:extLst>
          </p:cNvPr>
          <p:cNvSpPr>
            <a:spLocks noGrp="1"/>
          </p:cNvSpPr>
          <p:nvPr>
            <p:ph type="body" sz="quarter" idx="18" hasCustomPrompt="1"/>
          </p:nvPr>
        </p:nvSpPr>
        <p:spPr>
          <a:xfrm>
            <a:off x="447066" y="309492"/>
            <a:ext cx="5648934" cy="1331796"/>
          </a:xfrm>
          <a:noFill/>
        </p:spPr>
        <p:txBody>
          <a:bodyPr>
            <a:normAutofit/>
          </a:bodyPr>
          <a:lstStyle>
            <a:lvl1pPr marL="0" indent="0" algn="l">
              <a:buNone/>
              <a:defRPr sz="3600" b="1">
                <a:solidFill>
                  <a:srgbClr val="0675AD"/>
                </a:solidFill>
                <a:latin typeface="+mn-lt"/>
              </a:defRPr>
            </a:lvl1pPr>
          </a:lstStyle>
          <a:p>
            <a:pPr lvl="0"/>
            <a:r>
              <a:rPr lang="en-US" dirty="0"/>
              <a:t>TITLE</a:t>
            </a:r>
          </a:p>
        </p:txBody>
      </p:sp>
    </p:spTree>
    <p:extLst>
      <p:ext uri="{BB962C8B-B14F-4D97-AF65-F5344CB8AC3E}">
        <p14:creationId xmlns:p14="http://schemas.microsoft.com/office/powerpoint/2010/main" val="1325365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hoto with Quote - Yellow">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A271CE3-C108-B346-B89F-D5E376B1D43F}"/>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9" name="Picture 18">
            <a:extLst>
              <a:ext uri="{FF2B5EF4-FFF2-40B4-BE49-F238E27FC236}">
                <a16:creationId xmlns:a16="http://schemas.microsoft.com/office/drawing/2014/main" id="{14D88905-FF2C-7445-B877-891AD78E3707}"/>
              </a:ext>
            </a:extLst>
          </p:cNvPr>
          <p:cNvPicPr>
            <a:picLocks noChangeAspect="1"/>
          </p:cNvPicPr>
          <p:nvPr userDrawn="1"/>
        </p:nvPicPr>
        <p:blipFill>
          <a:blip r:embed="rId2"/>
          <a:stretch>
            <a:fillRect/>
          </a:stretch>
        </p:blipFill>
        <p:spPr>
          <a:xfrm>
            <a:off x="11392072" y="6406917"/>
            <a:ext cx="152963" cy="387090"/>
          </a:xfrm>
          <a:prstGeom prst="rect">
            <a:avLst/>
          </a:prstGeom>
        </p:spPr>
      </p:pic>
      <p:cxnSp>
        <p:nvCxnSpPr>
          <p:cNvPr id="20" name="Straight Connector 19">
            <a:extLst>
              <a:ext uri="{FF2B5EF4-FFF2-40B4-BE49-F238E27FC236}">
                <a16:creationId xmlns:a16="http://schemas.microsoft.com/office/drawing/2014/main" id="{AEA3A5DB-900B-D244-9636-32F7F32DCC82}"/>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FFBAFCD-346C-724F-8637-2AF1B652BBE5}"/>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pic>
        <p:nvPicPr>
          <p:cNvPr id="22" name="Picture 21">
            <a:extLst>
              <a:ext uri="{FF2B5EF4-FFF2-40B4-BE49-F238E27FC236}">
                <a16:creationId xmlns:a16="http://schemas.microsoft.com/office/drawing/2014/main" id="{350DCD9C-4FF3-CB43-8A1E-DB09A06571A4}"/>
              </a:ext>
            </a:extLst>
          </p:cNvPr>
          <p:cNvPicPr>
            <a:picLocks noChangeAspect="1"/>
          </p:cNvPicPr>
          <p:nvPr userDrawn="1"/>
        </p:nvPicPr>
        <p:blipFill>
          <a:blip r:embed="rId3"/>
          <a:stretch>
            <a:fillRect/>
          </a:stretch>
        </p:blipFill>
        <p:spPr>
          <a:xfrm rot="20482307">
            <a:off x="5410559" y="3284324"/>
            <a:ext cx="1495961" cy="2944906"/>
          </a:xfrm>
          <a:prstGeom prst="rect">
            <a:avLst/>
          </a:prstGeom>
        </p:spPr>
      </p:pic>
      <p:sp>
        <p:nvSpPr>
          <p:cNvPr id="23" name="Rectangle 22">
            <a:extLst>
              <a:ext uri="{FF2B5EF4-FFF2-40B4-BE49-F238E27FC236}">
                <a16:creationId xmlns:a16="http://schemas.microsoft.com/office/drawing/2014/main" id="{7C57141E-5C33-5041-BC74-0D7DAE08BDA8}"/>
              </a:ext>
            </a:extLst>
          </p:cNvPr>
          <p:cNvSpPr/>
          <p:nvPr userDrawn="1"/>
        </p:nvSpPr>
        <p:spPr>
          <a:xfrm>
            <a:off x="6904935" y="-1"/>
            <a:ext cx="5312815" cy="6342927"/>
          </a:xfrm>
          <a:prstGeom prst="rect">
            <a:avLst/>
          </a:prstGeom>
          <a:solidFill>
            <a:srgbClr val="E7F3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24" name="Text Placeholder 25">
            <a:extLst>
              <a:ext uri="{FF2B5EF4-FFF2-40B4-BE49-F238E27FC236}">
                <a16:creationId xmlns:a16="http://schemas.microsoft.com/office/drawing/2014/main" id="{867F17CC-BEE1-D349-B9FA-10B4C8E7942D}"/>
              </a:ext>
            </a:extLst>
          </p:cNvPr>
          <p:cNvSpPr>
            <a:spLocks noGrp="1"/>
          </p:cNvSpPr>
          <p:nvPr>
            <p:ph type="body" sz="quarter" idx="16" hasCustomPrompt="1"/>
          </p:nvPr>
        </p:nvSpPr>
        <p:spPr>
          <a:xfrm>
            <a:off x="447067" y="2660293"/>
            <a:ext cx="4690200" cy="3251547"/>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6" name="Text Placeholder 23">
            <a:extLst>
              <a:ext uri="{FF2B5EF4-FFF2-40B4-BE49-F238E27FC236}">
                <a16:creationId xmlns:a16="http://schemas.microsoft.com/office/drawing/2014/main" id="{04F14022-B116-0941-883F-17EF84AB1A5E}"/>
              </a:ext>
            </a:extLst>
          </p:cNvPr>
          <p:cNvSpPr>
            <a:spLocks noGrp="1"/>
          </p:cNvSpPr>
          <p:nvPr>
            <p:ph type="body" sz="quarter" idx="14" hasCustomPrompt="1"/>
          </p:nvPr>
        </p:nvSpPr>
        <p:spPr>
          <a:xfrm>
            <a:off x="11010154" y="4790143"/>
            <a:ext cx="785328" cy="1056986"/>
          </a:xfrm>
          <a:solidFill>
            <a:srgbClr val="E7F3F9"/>
          </a:solidFill>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7" name="Text Placeholder 23">
            <a:extLst>
              <a:ext uri="{FF2B5EF4-FFF2-40B4-BE49-F238E27FC236}">
                <a16:creationId xmlns:a16="http://schemas.microsoft.com/office/drawing/2014/main" id="{B3293A82-8B38-F644-907E-F602CC0FD908}"/>
              </a:ext>
            </a:extLst>
          </p:cNvPr>
          <p:cNvSpPr>
            <a:spLocks noGrp="1"/>
          </p:cNvSpPr>
          <p:nvPr>
            <p:ph type="body" sz="quarter" idx="13" hasCustomPrompt="1"/>
          </p:nvPr>
        </p:nvSpPr>
        <p:spPr>
          <a:xfrm>
            <a:off x="7426090" y="1112738"/>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28" name="Text Placeholder 23">
            <a:extLst>
              <a:ext uri="{FF2B5EF4-FFF2-40B4-BE49-F238E27FC236}">
                <a16:creationId xmlns:a16="http://schemas.microsoft.com/office/drawing/2014/main" id="{BDDF8DE1-F791-AE4B-B035-728B6E2FE48E}"/>
              </a:ext>
            </a:extLst>
          </p:cNvPr>
          <p:cNvSpPr>
            <a:spLocks noGrp="1"/>
          </p:cNvSpPr>
          <p:nvPr>
            <p:ph type="body" sz="quarter" idx="15" hasCustomPrompt="1"/>
          </p:nvPr>
        </p:nvSpPr>
        <p:spPr>
          <a:xfrm>
            <a:off x="7337674" y="915420"/>
            <a:ext cx="2613204" cy="1221666"/>
          </a:xfrm>
          <a:solidFill>
            <a:srgbClr val="E7F3F9"/>
          </a:solidFill>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3" name="Text Placeholder 23">
            <a:extLst>
              <a:ext uri="{FF2B5EF4-FFF2-40B4-BE49-F238E27FC236}">
                <a16:creationId xmlns:a16="http://schemas.microsoft.com/office/drawing/2014/main" id="{8FBE295B-C991-184C-8376-09983C4A173D}"/>
              </a:ext>
            </a:extLst>
          </p:cNvPr>
          <p:cNvSpPr>
            <a:spLocks noGrp="1"/>
          </p:cNvSpPr>
          <p:nvPr>
            <p:ph type="body" sz="quarter" idx="18" hasCustomPrompt="1"/>
          </p:nvPr>
        </p:nvSpPr>
        <p:spPr>
          <a:xfrm>
            <a:off x="447066" y="309492"/>
            <a:ext cx="5648934" cy="1331796"/>
          </a:xfrm>
          <a:noFill/>
        </p:spPr>
        <p:txBody>
          <a:bodyPr>
            <a:normAutofit/>
          </a:bodyPr>
          <a:lstStyle>
            <a:lvl1pPr marL="0" indent="0" algn="l">
              <a:buNone/>
              <a:defRPr sz="3600" b="1">
                <a:solidFill>
                  <a:srgbClr val="F9A169"/>
                </a:solidFill>
                <a:latin typeface="+mn-lt"/>
              </a:defRPr>
            </a:lvl1pPr>
          </a:lstStyle>
          <a:p>
            <a:pPr lvl="0"/>
            <a:r>
              <a:rPr lang="en-US" dirty="0"/>
              <a:t>TITLE</a:t>
            </a:r>
          </a:p>
        </p:txBody>
      </p:sp>
    </p:spTree>
    <p:extLst>
      <p:ext uri="{BB962C8B-B14F-4D97-AF65-F5344CB8AC3E}">
        <p14:creationId xmlns:p14="http://schemas.microsoft.com/office/powerpoint/2010/main" val="30043039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Slide -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2688E-06D0-0541-ABF6-E7CC6300E545}"/>
              </a:ext>
            </a:extLst>
          </p:cNvPr>
          <p:cNvSpPr/>
          <p:nvPr userDrawn="1"/>
        </p:nvSpPr>
        <p:spPr>
          <a:xfrm>
            <a:off x="0" y="0"/>
            <a:ext cx="12191993" cy="6515100"/>
          </a:xfrm>
          <a:prstGeom prst="rect">
            <a:avLst/>
          </a:prstGeom>
          <a:solidFill>
            <a:srgbClr val="E7F3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C550F17-CAB0-FA4C-BEA4-978DCFA96885}"/>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0" name="Picture 9">
            <a:extLst>
              <a:ext uri="{FF2B5EF4-FFF2-40B4-BE49-F238E27FC236}">
                <a16:creationId xmlns:a16="http://schemas.microsoft.com/office/drawing/2014/main" id="{BBBF37F2-6EFA-A34C-AC25-6EC9E07F4FCF}"/>
              </a:ext>
            </a:extLst>
          </p:cNvPr>
          <p:cNvPicPr>
            <a:picLocks noChangeAspect="1"/>
          </p:cNvPicPr>
          <p:nvPr userDrawn="1"/>
        </p:nvPicPr>
        <p:blipFill>
          <a:blip r:embed="rId2"/>
          <a:stretch>
            <a:fillRect/>
          </a:stretch>
        </p:blipFill>
        <p:spPr>
          <a:xfrm>
            <a:off x="11392072" y="6406917"/>
            <a:ext cx="152963" cy="387090"/>
          </a:xfrm>
          <a:prstGeom prst="rect">
            <a:avLst/>
          </a:prstGeom>
        </p:spPr>
      </p:pic>
      <p:cxnSp>
        <p:nvCxnSpPr>
          <p:cNvPr id="13" name="Straight Connector 12">
            <a:extLst>
              <a:ext uri="{FF2B5EF4-FFF2-40B4-BE49-F238E27FC236}">
                <a16:creationId xmlns:a16="http://schemas.microsoft.com/office/drawing/2014/main" id="{0CD03717-FE35-7F4B-9C71-F9F6D389DE1E}"/>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17014B4-DCCE-E140-A4B6-7F58DFBAED71}"/>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sp>
        <p:nvSpPr>
          <p:cNvPr id="8" name="Text Placeholder 23">
            <a:extLst>
              <a:ext uri="{FF2B5EF4-FFF2-40B4-BE49-F238E27FC236}">
                <a16:creationId xmlns:a16="http://schemas.microsoft.com/office/drawing/2014/main" id="{3CED6840-CC93-A54A-B914-0BD66E5D7418}"/>
              </a:ext>
            </a:extLst>
          </p:cNvPr>
          <p:cNvSpPr>
            <a:spLocks noGrp="1"/>
          </p:cNvSpPr>
          <p:nvPr>
            <p:ph type="body" sz="quarter" idx="14" hasCustomPrompt="1"/>
          </p:nvPr>
        </p:nvSpPr>
        <p:spPr>
          <a:xfrm>
            <a:off x="447066" y="309492"/>
            <a:ext cx="4957828" cy="4389830"/>
          </a:xfrm>
          <a:noFill/>
        </p:spPr>
        <p:txBody>
          <a:bodyPr>
            <a:normAutofit/>
          </a:bodyPr>
          <a:lstStyle>
            <a:lvl1pPr marL="0" indent="0" algn="l">
              <a:buNone/>
              <a:defRPr sz="3600" b="1">
                <a:solidFill>
                  <a:srgbClr val="8D5B98"/>
                </a:solidFill>
                <a:latin typeface="+mn-lt"/>
              </a:defRPr>
            </a:lvl1pPr>
          </a:lstStyle>
          <a:p>
            <a:pPr lvl="0"/>
            <a:r>
              <a:rPr lang="en-US" dirty="0"/>
              <a:t>TITLE</a:t>
            </a:r>
          </a:p>
        </p:txBody>
      </p:sp>
    </p:spTree>
    <p:extLst>
      <p:ext uri="{BB962C8B-B14F-4D97-AF65-F5344CB8AC3E}">
        <p14:creationId xmlns:p14="http://schemas.microsoft.com/office/powerpoint/2010/main" val="8467203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14067"/>
            <a:ext cx="12192000" cy="6858001"/>
          </a:xfrm>
          <a:prstGeom prst="rect">
            <a:avLst/>
          </a:prstGeom>
          <a:solidFill>
            <a:srgbClr val="F8B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86901" y="491138"/>
            <a:ext cx="4309564" cy="4708981"/>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Teach Digital</a:t>
            </a:r>
          </a:p>
          <a:p>
            <a:pPr marL="0" lvl="0" indent="0" algn="l" rtl="0">
              <a:spcBef>
                <a:spcPts val="0"/>
              </a:spcBef>
              <a:spcAft>
                <a:spcPts val="0"/>
              </a:spcAft>
              <a:buClr>
                <a:schemeClr val="dk1"/>
              </a:buClr>
              <a:buSzPts val="1100"/>
              <a:buFont typeface="Arial"/>
              <a:buNone/>
            </a:pP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 Change line colour, width and style.</a:t>
            </a:r>
            <a:r>
              <a:rPr lang="en-IE" sz="2400" i="1" baseline="0" dirty="0">
                <a:solidFill>
                  <a:schemeClr val="bg1"/>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dirty="0">
                <a:solidFill>
                  <a:schemeClr val="bg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7540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Slide - Blu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2807F8D-88D4-7E49-B490-4FB946EF64EC}"/>
              </a:ext>
            </a:extLst>
          </p:cNvPr>
          <p:cNvSpPr/>
          <p:nvPr userDrawn="1"/>
        </p:nvSpPr>
        <p:spPr>
          <a:xfrm>
            <a:off x="0" y="0"/>
            <a:ext cx="12191993" cy="6515100"/>
          </a:xfrm>
          <a:prstGeom prst="rect">
            <a:avLst/>
          </a:prstGeom>
          <a:solidFill>
            <a:srgbClr val="E7F3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F017050-F2FA-CE45-B004-73CF13497B5E}"/>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9" name="Picture 8">
            <a:extLst>
              <a:ext uri="{FF2B5EF4-FFF2-40B4-BE49-F238E27FC236}">
                <a16:creationId xmlns:a16="http://schemas.microsoft.com/office/drawing/2014/main" id="{01C255B7-971E-9345-9E79-4645B8ED0705}"/>
              </a:ext>
            </a:extLst>
          </p:cNvPr>
          <p:cNvPicPr>
            <a:picLocks noChangeAspect="1"/>
          </p:cNvPicPr>
          <p:nvPr userDrawn="1"/>
        </p:nvPicPr>
        <p:blipFill>
          <a:blip r:embed="rId2"/>
          <a:stretch>
            <a:fillRect/>
          </a:stretch>
        </p:blipFill>
        <p:spPr>
          <a:xfrm>
            <a:off x="11392072" y="6406917"/>
            <a:ext cx="152963" cy="387090"/>
          </a:xfrm>
          <a:prstGeom prst="rect">
            <a:avLst/>
          </a:prstGeom>
        </p:spPr>
      </p:pic>
      <p:cxnSp>
        <p:nvCxnSpPr>
          <p:cNvPr id="10" name="Straight Connector 9">
            <a:extLst>
              <a:ext uri="{FF2B5EF4-FFF2-40B4-BE49-F238E27FC236}">
                <a16:creationId xmlns:a16="http://schemas.microsoft.com/office/drawing/2014/main" id="{2033975D-9864-834C-BBA3-D649429F8864}"/>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94F560C-B007-9440-A3BF-2646C11CDFD4}"/>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sp>
        <p:nvSpPr>
          <p:cNvPr id="12" name="Text Placeholder 23">
            <a:extLst>
              <a:ext uri="{FF2B5EF4-FFF2-40B4-BE49-F238E27FC236}">
                <a16:creationId xmlns:a16="http://schemas.microsoft.com/office/drawing/2014/main" id="{52674A0C-D6B5-AB4C-8491-7188D48BF5C6}"/>
              </a:ext>
            </a:extLst>
          </p:cNvPr>
          <p:cNvSpPr>
            <a:spLocks noGrp="1"/>
          </p:cNvSpPr>
          <p:nvPr>
            <p:ph type="body" sz="quarter" idx="14" hasCustomPrompt="1"/>
          </p:nvPr>
        </p:nvSpPr>
        <p:spPr>
          <a:xfrm>
            <a:off x="447066" y="309492"/>
            <a:ext cx="4957828" cy="4389830"/>
          </a:xfrm>
          <a:noFill/>
        </p:spPr>
        <p:txBody>
          <a:bodyPr>
            <a:normAutofit/>
          </a:bodyPr>
          <a:lstStyle>
            <a:lvl1pPr marL="0" indent="0" algn="l">
              <a:buNone/>
              <a:defRPr sz="3600" b="1">
                <a:solidFill>
                  <a:srgbClr val="0675AD"/>
                </a:solidFill>
                <a:latin typeface="+mn-lt"/>
              </a:defRPr>
            </a:lvl1pPr>
          </a:lstStyle>
          <a:p>
            <a:pPr lvl="0"/>
            <a:r>
              <a:rPr lang="en-US" dirty="0"/>
              <a:t>TITLE</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 Slide - Yellow">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25CAAAF-9203-344C-A81B-62D974EF1D53}"/>
              </a:ext>
            </a:extLst>
          </p:cNvPr>
          <p:cNvSpPr/>
          <p:nvPr userDrawn="1"/>
        </p:nvSpPr>
        <p:spPr>
          <a:xfrm>
            <a:off x="0" y="0"/>
            <a:ext cx="12191993" cy="6515100"/>
          </a:xfrm>
          <a:prstGeom prst="rect">
            <a:avLst/>
          </a:prstGeom>
          <a:solidFill>
            <a:srgbClr val="E7F3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671D9DF-1F77-5241-8F15-ADFC835A8E73}"/>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9" name="Picture 8">
            <a:extLst>
              <a:ext uri="{FF2B5EF4-FFF2-40B4-BE49-F238E27FC236}">
                <a16:creationId xmlns:a16="http://schemas.microsoft.com/office/drawing/2014/main" id="{DA631EB9-87FE-3C4D-88F8-2BD6FDD4F782}"/>
              </a:ext>
            </a:extLst>
          </p:cNvPr>
          <p:cNvPicPr>
            <a:picLocks noChangeAspect="1"/>
          </p:cNvPicPr>
          <p:nvPr userDrawn="1"/>
        </p:nvPicPr>
        <p:blipFill>
          <a:blip r:embed="rId2"/>
          <a:stretch>
            <a:fillRect/>
          </a:stretch>
        </p:blipFill>
        <p:spPr>
          <a:xfrm>
            <a:off x="11392072" y="6406917"/>
            <a:ext cx="152963" cy="387090"/>
          </a:xfrm>
          <a:prstGeom prst="rect">
            <a:avLst/>
          </a:prstGeom>
        </p:spPr>
      </p:pic>
      <p:cxnSp>
        <p:nvCxnSpPr>
          <p:cNvPr id="10" name="Straight Connector 9">
            <a:extLst>
              <a:ext uri="{FF2B5EF4-FFF2-40B4-BE49-F238E27FC236}">
                <a16:creationId xmlns:a16="http://schemas.microsoft.com/office/drawing/2014/main" id="{13B96A47-9A9C-314B-9ECF-1CBB1B5F1E1D}"/>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8C3781A-0B12-8A43-B311-F278A3A0734D}"/>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sp>
        <p:nvSpPr>
          <p:cNvPr id="12" name="Text Placeholder 23">
            <a:extLst>
              <a:ext uri="{FF2B5EF4-FFF2-40B4-BE49-F238E27FC236}">
                <a16:creationId xmlns:a16="http://schemas.microsoft.com/office/drawing/2014/main" id="{BFC85CD8-3289-9A4A-A9E7-1366A69D2FF1}"/>
              </a:ext>
            </a:extLst>
          </p:cNvPr>
          <p:cNvSpPr>
            <a:spLocks noGrp="1"/>
          </p:cNvSpPr>
          <p:nvPr>
            <p:ph type="body" sz="quarter" idx="14" hasCustomPrompt="1"/>
          </p:nvPr>
        </p:nvSpPr>
        <p:spPr>
          <a:xfrm>
            <a:off x="447066" y="309492"/>
            <a:ext cx="4957828" cy="4389830"/>
          </a:xfrm>
          <a:noFill/>
        </p:spPr>
        <p:txBody>
          <a:bodyPr>
            <a:normAutofit/>
          </a:bodyPr>
          <a:lstStyle>
            <a:lvl1pPr marL="0" indent="0" algn="l">
              <a:buNone/>
              <a:defRPr sz="3600" b="1">
                <a:solidFill>
                  <a:srgbClr val="F9A169"/>
                </a:solidFill>
                <a:latin typeface="+mn-lt"/>
              </a:defRPr>
            </a:lvl1pPr>
          </a:lstStyle>
          <a:p>
            <a:pPr lvl="0"/>
            <a:r>
              <a:rPr lang="en-US" dirty="0"/>
              <a:t>TITLE</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 bullet point slide">
    <p:spTree>
      <p:nvGrpSpPr>
        <p:cNvPr id="1" name=""/>
        <p:cNvGrpSpPr/>
        <p:nvPr/>
      </p:nvGrpSpPr>
      <p:grpSpPr>
        <a:xfrm>
          <a:off x="0" y="0"/>
          <a:ext cx="0" cy="0"/>
          <a:chOff x="0" y="0"/>
          <a:chExt cx="0" cy="0"/>
        </a:xfrm>
      </p:grpSpPr>
      <p:sp>
        <p:nvSpPr>
          <p:cNvPr id="17" name="Rectangle 16"/>
          <p:cNvSpPr/>
          <p:nvPr userDrawn="1"/>
        </p:nvSpPr>
        <p:spPr>
          <a:xfrm>
            <a:off x="3530547" y="2061842"/>
            <a:ext cx="8139132" cy="950300"/>
          </a:xfrm>
          <a:prstGeom prst="rect">
            <a:avLst/>
          </a:prstGeom>
          <a:solidFill>
            <a:srgbClr val="8D5B98"/>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 Placeholder 23"/>
          <p:cNvSpPr>
            <a:spLocks noGrp="1"/>
          </p:cNvSpPr>
          <p:nvPr>
            <p:ph type="body" sz="quarter" idx="13" hasCustomPrompt="1"/>
          </p:nvPr>
        </p:nvSpPr>
        <p:spPr>
          <a:xfrm>
            <a:off x="447066" y="309492"/>
            <a:ext cx="11222614" cy="1384839"/>
          </a:xfrm>
          <a:noFill/>
        </p:spPr>
        <p:txBody>
          <a:bodyPr>
            <a:normAutofit/>
          </a:bodyPr>
          <a:lstStyle>
            <a:lvl1pPr marL="0" indent="0" algn="l">
              <a:buNone/>
              <a:defRPr sz="3600" b="1">
                <a:solidFill>
                  <a:srgbClr val="8D5B98"/>
                </a:solidFill>
                <a:latin typeface="+mn-lt"/>
              </a:defRPr>
            </a:lvl1pPr>
          </a:lstStyle>
          <a:p>
            <a:pPr lvl="0"/>
            <a:r>
              <a:rPr lang="en-US" dirty="0"/>
              <a:t>TITLE</a:t>
            </a:r>
          </a:p>
        </p:txBody>
      </p:sp>
      <p:sp>
        <p:nvSpPr>
          <p:cNvPr id="55" name="Text Placeholder 25"/>
          <p:cNvSpPr>
            <a:spLocks noGrp="1"/>
          </p:cNvSpPr>
          <p:nvPr>
            <p:ph type="body" sz="quarter" idx="16" hasCustomPrompt="1"/>
          </p:nvPr>
        </p:nvSpPr>
        <p:spPr>
          <a:xfrm>
            <a:off x="3530547" y="2061842"/>
            <a:ext cx="7291784" cy="950300"/>
          </a:xfrm>
          <a:noFill/>
        </p:spPr>
        <p:txBody>
          <a:bodyPr>
            <a:noAutofit/>
          </a:bodyPr>
          <a:lstStyle>
            <a:lvl1pPr marL="0" indent="0" algn="l">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26" name="Rectangle 25">
            <a:extLst>
              <a:ext uri="{FF2B5EF4-FFF2-40B4-BE49-F238E27FC236}">
                <a16:creationId xmlns:a16="http://schemas.microsoft.com/office/drawing/2014/main" id="{FF5A11C8-FC85-3F4D-8EC9-3AE55DC5C17E}"/>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27" name="Picture 26">
            <a:extLst>
              <a:ext uri="{FF2B5EF4-FFF2-40B4-BE49-F238E27FC236}">
                <a16:creationId xmlns:a16="http://schemas.microsoft.com/office/drawing/2014/main" id="{E5CA41B4-BB8D-454A-94FA-0DE7559FFFF2}"/>
              </a:ext>
            </a:extLst>
          </p:cNvPr>
          <p:cNvPicPr>
            <a:picLocks noChangeAspect="1"/>
          </p:cNvPicPr>
          <p:nvPr userDrawn="1"/>
        </p:nvPicPr>
        <p:blipFill>
          <a:blip r:embed="rId2"/>
          <a:stretch>
            <a:fillRect/>
          </a:stretch>
        </p:blipFill>
        <p:spPr>
          <a:xfrm>
            <a:off x="11392072" y="6406917"/>
            <a:ext cx="152963" cy="387090"/>
          </a:xfrm>
          <a:prstGeom prst="rect">
            <a:avLst/>
          </a:prstGeom>
        </p:spPr>
      </p:pic>
      <p:cxnSp>
        <p:nvCxnSpPr>
          <p:cNvPr id="28" name="Straight Connector 27">
            <a:extLst>
              <a:ext uri="{FF2B5EF4-FFF2-40B4-BE49-F238E27FC236}">
                <a16:creationId xmlns:a16="http://schemas.microsoft.com/office/drawing/2014/main" id="{ACCFB690-6EBC-AF4A-B1CE-B241EB115543}"/>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3D753F54-0DB2-E849-864F-12037BC6F386}"/>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pic>
        <p:nvPicPr>
          <p:cNvPr id="2" name="Picture 1">
            <a:extLst>
              <a:ext uri="{FF2B5EF4-FFF2-40B4-BE49-F238E27FC236}">
                <a16:creationId xmlns:a16="http://schemas.microsoft.com/office/drawing/2014/main" id="{3D8443A2-1886-5F47-B715-5B4160CC429E}"/>
              </a:ext>
            </a:extLst>
          </p:cNvPr>
          <p:cNvPicPr>
            <a:picLocks noChangeAspect="1"/>
          </p:cNvPicPr>
          <p:nvPr userDrawn="1"/>
        </p:nvPicPr>
        <p:blipFill>
          <a:blip r:embed="rId3"/>
          <a:stretch>
            <a:fillRect/>
          </a:stretch>
        </p:blipFill>
        <p:spPr>
          <a:xfrm rot="18299903">
            <a:off x="1098619" y="1851684"/>
            <a:ext cx="933450" cy="1004414"/>
          </a:xfrm>
          <a:prstGeom prst="rect">
            <a:avLst/>
          </a:prstGeom>
        </p:spPr>
      </p:pic>
      <p:sp>
        <p:nvSpPr>
          <p:cNvPr id="3" name="Oval 2">
            <a:extLst>
              <a:ext uri="{FF2B5EF4-FFF2-40B4-BE49-F238E27FC236}">
                <a16:creationId xmlns:a16="http://schemas.microsoft.com/office/drawing/2014/main" id="{37D7EC09-A18B-D94B-A3C4-D52B3CA98306}"/>
              </a:ext>
            </a:extLst>
          </p:cNvPr>
          <p:cNvSpPr/>
          <p:nvPr userDrawn="1"/>
        </p:nvSpPr>
        <p:spPr>
          <a:xfrm>
            <a:off x="1396563" y="1983442"/>
            <a:ext cx="1169894" cy="1169894"/>
          </a:xfrm>
          <a:prstGeom prst="ellipse">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54" name="Text Placeholder 25"/>
          <p:cNvSpPr>
            <a:spLocks noGrp="1"/>
          </p:cNvSpPr>
          <p:nvPr>
            <p:ph type="body" sz="quarter" idx="15" hasCustomPrompt="1"/>
          </p:nvPr>
        </p:nvSpPr>
        <p:spPr>
          <a:xfrm>
            <a:off x="1573306" y="2214680"/>
            <a:ext cx="833717" cy="770567"/>
          </a:xfrm>
        </p:spPr>
        <p:txBody>
          <a:bodyPr anchor="ctr">
            <a:noAutofit/>
          </a:bodyPr>
          <a:lstStyle>
            <a:lvl1pPr marL="0" indent="0" algn="ctr">
              <a:buNone/>
              <a:defRPr sz="40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30" name="Rectangle 29">
            <a:extLst>
              <a:ext uri="{FF2B5EF4-FFF2-40B4-BE49-F238E27FC236}">
                <a16:creationId xmlns:a16="http://schemas.microsoft.com/office/drawing/2014/main" id="{95C3329D-256D-DA47-AB58-BA302FF0AF0C}"/>
              </a:ext>
            </a:extLst>
          </p:cNvPr>
          <p:cNvSpPr/>
          <p:nvPr userDrawn="1"/>
        </p:nvSpPr>
        <p:spPr>
          <a:xfrm>
            <a:off x="3543994" y="3460336"/>
            <a:ext cx="8139132" cy="950300"/>
          </a:xfrm>
          <a:prstGeom prst="rect">
            <a:avLst/>
          </a:prstGeom>
          <a:solidFill>
            <a:srgbClr val="0675AD"/>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Placeholder 25">
            <a:extLst>
              <a:ext uri="{FF2B5EF4-FFF2-40B4-BE49-F238E27FC236}">
                <a16:creationId xmlns:a16="http://schemas.microsoft.com/office/drawing/2014/main" id="{7A3B195A-6064-AA4E-B6DD-9CF1476F3F33}"/>
              </a:ext>
            </a:extLst>
          </p:cNvPr>
          <p:cNvSpPr>
            <a:spLocks noGrp="1"/>
          </p:cNvSpPr>
          <p:nvPr>
            <p:ph type="body" sz="quarter" idx="17" hasCustomPrompt="1"/>
          </p:nvPr>
        </p:nvSpPr>
        <p:spPr>
          <a:xfrm>
            <a:off x="3543994" y="3460336"/>
            <a:ext cx="7291784" cy="950300"/>
          </a:xfrm>
          <a:noFill/>
        </p:spPr>
        <p:txBody>
          <a:bodyPr>
            <a:noAutofit/>
          </a:bodyPr>
          <a:lstStyle>
            <a:lvl1pPr marL="0" indent="0" algn="l">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pic>
        <p:nvPicPr>
          <p:cNvPr id="32" name="Picture 31">
            <a:extLst>
              <a:ext uri="{FF2B5EF4-FFF2-40B4-BE49-F238E27FC236}">
                <a16:creationId xmlns:a16="http://schemas.microsoft.com/office/drawing/2014/main" id="{67401369-38F2-E34D-8B98-28581ED0B011}"/>
              </a:ext>
            </a:extLst>
          </p:cNvPr>
          <p:cNvPicPr>
            <a:picLocks noChangeAspect="1"/>
          </p:cNvPicPr>
          <p:nvPr userDrawn="1"/>
        </p:nvPicPr>
        <p:blipFill>
          <a:blip r:embed="rId3"/>
          <a:stretch>
            <a:fillRect/>
          </a:stretch>
        </p:blipFill>
        <p:spPr>
          <a:xfrm rot="18299903">
            <a:off x="1112066" y="3250178"/>
            <a:ext cx="933450" cy="1004414"/>
          </a:xfrm>
          <a:prstGeom prst="rect">
            <a:avLst/>
          </a:prstGeom>
        </p:spPr>
      </p:pic>
      <p:sp>
        <p:nvSpPr>
          <p:cNvPr id="33" name="Oval 32">
            <a:extLst>
              <a:ext uri="{FF2B5EF4-FFF2-40B4-BE49-F238E27FC236}">
                <a16:creationId xmlns:a16="http://schemas.microsoft.com/office/drawing/2014/main" id="{162D1FF3-6D32-A04F-8E17-7BA25B709709}"/>
              </a:ext>
            </a:extLst>
          </p:cNvPr>
          <p:cNvSpPr/>
          <p:nvPr userDrawn="1"/>
        </p:nvSpPr>
        <p:spPr>
          <a:xfrm>
            <a:off x="1410010" y="3381936"/>
            <a:ext cx="1169894" cy="1169894"/>
          </a:xfrm>
          <a:prstGeom prst="ellipse">
            <a:avLst/>
          </a:prstGeom>
          <a:solidFill>
            <a:srgbClr val="0675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34" name="Text Placeholder 25">
            <a:extLst>
              <a:ext uri="{FF2B5EF4-FFF2-40B4-BE49-F238E27FC236}">
                <a16:creationId xmlns:a16="http://schemas.microsoft.com/office/drawing/2014/main" id="{B4CFE5A5-E559-BB40-8123-58565035922B}"/>
              </a:ext>
            </a:extLst>
          </p:cNvPr>
          <p:cNvSpPr>
            <a:spLocks noGrp="1"/>
          </p:cNvSpPr>
          <p:nvPr>
            <p:ph type="body" sz="quarter" idx="18" hasCustomPrompt="1"/>
          </p:nvPr>
        </p:nvSpPr>
        <p:spPr>
          <a:xfrm>
            <a:off x="1586753" y="3613174"/>
            <a:ext cx="833717" cy="770567"/>
          </a:xfrm>
        </p:spPr>
        <p:txBody>
          <a:bodyPr anchor="ctr">
            <a:noAutofit/>
          </a:bodyPr>
          <a:lstStyle>
            <a:lvl1pPr marL="0" indent="0" algn="ctr">
              <a:buNone/>
              <a:defRPr sz="40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35" name="Rectangle 34">
            <a:extLst>
              <a:ext uri="{FF2B5EF4-FFF2-40B4-BE49-F238E27FC236}">
                <a16:creationId xmlns:a16="http://schemas.microsoft.com/office/drawing/2014/main" id="{271CBFE2-FFCE-FE44-9495-8BA176042583}"/>
              </a:ext>
            </a:extLst>
          </p:cNvPr>
          <p:cNvSpPr/>
          <p:nvPr userDrawn="1"/>
        </p:nvSpPr>
        <p:spPr>
          <a:xfrm>
            <a:off x="3557441" y="4872277"/>
            <a:ext cx="8139132" cy="950300"/>
          </a:xfrm>
          <a:prstGeom prst="rect">
            <a:avLst/>
          </a:prstGeom>
          <a:solidFill>
            <a:srgbClr val="F9A16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 Placeholder 25">
            <a:extLst>
              <a:ext uri="{FF2B5EF4-FFF2-40B4-BE49-F238E27FC236}">
                <a16:creationId xmlns:a16="http://schemas.microsoft.com/office/drawing/2014/main" id="{7B7D6ABF-A700-7F44-B319-60A3EFAD100A}"/>
              </a:ext>
            </a:extLst>
          </p:cNvPr>
          <p:cNvSpPr>
            <a:spLocks noGrp="1"/>
          </p:cNvSpPr>
          <p:nvPr>
            <p:ph type="body" sz="quarter" idx="19" hasCustomPrompt="1"/>
          </p:nvPr>
        </p:nvSpPr>
        <p:spPr>
          <a:xfrm>
            <a:off x="3557441" y="4872277"/>
            <a:ext cx="7291784" cy="950300"/>
          </a:xfrm>
          <a:noFill/>
        </p:spPr>
        <p:txBody>
          <a:bodyPr>
            <a:noAutofit/>
          </a:bodyPr>
          <a:lstStyle>
            <a:lvl1pPr marL="0" indent="0" algn="l">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pic>
        <p:nvPicPr>
          <p:cNvPr id="37" name="Picture 36">
            <a:extLst>
              <a:ext uri="{FF2B5EF4-FFF2-40B4-BE49-F238E27FC236}">
                <a16:creationId xmlns:a16="http://schemas.microsoft.com/office/drawing/2014/main" id="{ACB29A91-B7BB-9345-9DC8-4FC97AEAEFF5}"/>
              </a:ext>
            </a:extLst>
          </p:cNvPr>
          <p:cNvPicPr>
            <a:picLocks noChangeAspect="1"/>
          </p:cNvPicPr>
          <p:nvPr userDrawn="1"/>
        </p:nvPicPr>
        <p:blipFill>
          <a:blip r:embed="rId3"/>
          <a:stretch>
            <a:fillRect/>
          </a:stretch>
        </p:blipFill>
        <p:spPr>
          <a:xfrm rot="18299903">
            <a:off x="1125513" y="4662119"/>
            <a:ext cx="933450" cy="1004414"/>
          </a:xfrm>
          <a:prstGeom prst="rect">
            <a:avLst/>
          </a:prstGeom>
        </p:spPr>
      </p:pic>
      <p:sp>
        <p:nvSpPr>
          <p:cNvPr id="38" name="Oval 37">
            <a:extLst>
              <a:ext uri="{FF2B5EF4-FFF2-40B4-BE49-F238E27FC236}">
                <a16:creationId xmlns:a16="http://schemas.microsoft.com/office/drawing/2014/main" id="{E23FC8F7-AA5B-3149-B285-30F341B5FB52}"/>
              </a:ext>
            </a:extLst>
          </p:cNvPr>
          <p:cNvSpPr/>
          <p:nvPr userDrawn="1"/>
        </p:nvSpPr>
        <p:spPr>
          <a:xfrm>
            <a:off x="1423457" y="4793877"/>
            <a:ext cx="1169894" cy="1169894"/>
          </a:xfrm>
          <a:prstGeom prst="ellipse">
            <a:avLst/>
          </a:prstGeom>
          <a:solidFill>
            <a:srgbClr val="F9A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39" name="Text Placeholder 25">
            <a:extLst>
              <a:ext uri="{FF2B5EF4-FFF2-40B4-BE49-F238E27FC236}">
                <a16:creationId xmlns:a16="http://schemas.microsoft.com/office/drawing/2014/main" id="{B1435DFE-2114-054A-B0FC-A57DF4EC41B9}"/>
              </a:ext>
            </a:extLst>
          </p:cNvPr>
          <p:cNvSpPr>
            <a:spLocks noGrp="1"/>
          </p:cNvSpPr>
          <p:nvPr>
            <p:ph type="body" sz="quarter" idx="20" hasCustomPrompt="1"/>
          </p:nvPr>
        </p:nvSpPr>
        <p:spPr>
          <a:xfrm>
            <a:off x="1600200" y="5025115"/>
            <a:ext cx="833717" cy="770567"/>
          </a:xfrm>
        </p:spPr>
        <p:txBody>
          <a:bodyPr anchor="ctr">
            <a:noAutofit/>
          </a:bodyPr>
          <a:lstStyle>
            <a:lvl1pPr marL="0" indent="0" algn="ctr">
              <a:buNone/>
              <a:defRPr sz="40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Tree>
    <p:extLst>
      <p:ext uri="{BB962C8B-B14F-4D97-AF65-F5344CB8AC3E}">
        <p14:creationId xmlns:p14="http://schemas.microsoft.com/office/powerpoint/2010/main" val="15291645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4 bullet point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E6DD84E-8EE2-C12E-60FC-21C6D935CFCF}"/>
              </a:ext>
            </a:extLst>
          </p:cNvPr>
          <p:cNvSpPr/>
          <p:nvPr userDrawn="1"/>
        </p:nvSpPr>
        <p:spPr>
          <a:xfrm>
            <a:off x="0" y="1"/>
            <a:ext cx="6028091" cy="6406916"/>
          </a:xfrm>
          <a:prstGeom prst="rect">
            <a:avLst/>
          </a:prstGeom>
          <a:solidFill>
            <a:srgbClr val="E7F3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5" name="Rectangle 34">
            <a:extLst>
              <a:ext uri="{FF2B5EF4-FFF2-40B4-BE49-F238E27FC236}">
                <a16:creationId xmlns:a16="http://schemas.microsoft.com/office/drawing/2014/main" id="{271CBFE2-FFCE-FE44-9495-8BA176042583}"/>
              </a:ext>
            </a:extLst>
          </p:cNvPr>
          <p:cNvSpPr/>
          <p:nvPr userDrawn="1"/>
        </p:nvSpPr>
        <p:spPr>
          <a:xfrm>
            <a:off x="8265310" y="5129250"/>
            <a:ext cx="3404367" cy="950300"/>
          </a:xfrm>
          <a:prstGeom prst="rect">
            <a:avLst/>
          </a:prstGeom>
          <a:solidFill>
            <a:srgbClr val="7AB5E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B7882A9-44AD-E337-3645-CF022F98696C}"/>
              </a:ext>
            </a:extLst>
          </p:cNvPr>
          <p:cNvSpPr/>
          <p:nvPr userDrawn="1"/>
        </p:nvSpPr>
        <p:spPr>
          <a:xfrm>
            <a:off x="8265311" y="3759876"/>
            <a:ext cx="3404367" cy="950300"/>
          </a:xfrm>
          <a:prstGeom prst="rect">
            <a:avLst/>
          </a:prstGeom>
          <a:solidFill>
            <a:srgbClr val="F9A16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BFB76C00-9DB4-3765-0B71-F97B2B604D47}"/>
              </a:ext>
            </a:extLst>
          </p:cNvPr>
          <p:cNvPicPr>
            <a:picLocks noChangeAspect="1"/>
          </p:cNvPicPr>
          <p:nvPr userDrawn="1"/>
        </p:nvPicPr>
        <p:blipFill>
          <a:blip r:embed="rId2"/>
          <a:stretch>
            <a:fillRect/>
          </a:stretch>
        </p:blipFill>
        <p:spPr>
          <a:xfrm rot="18299903">
            <a:off x="6179788" y="4868060"/>
            <a:ext cx="933450" cy="1004414"/>
          </a:xfrm>
          <a:prstGeom prst="rect">
            <a:avLst/>
          </a:prstGeom>
        </p:spPr>
      </p:pic>
      <p:sp>
        <p:nvSpPr>
          <p:cNvPr id="17" name="Rectangle 16"/>
          <p:cNvSpPr/>
          <p:nvPr userDrawn="1"/>
        </p:nvSpPr>
        <p:spPr>
          <a:xfrm>
            <a:off x="8278760" y="1161750"/>
            <a:ext cx="3390918" cy="950300"/>
          </a:xfrm>
          <a:prstGeom prst="rect">
            <a:avLst/>
          </a:prstGeom>
          <a:solidFill>
            <a:srgbClr val="8D5B98"/>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 Placeholder 23"/>
          <p:cNvSpPr>
            <a:spLocks noGrp="1"/>
          </p:cNvSpPr>
          <p:nvPr>
            <p:ph type="body" sz="quarter" idx="13" hasCustomPrompt="1"/>
          </p:nvPr>
        </p:nvSpPr>
        <p:spPr>
          <a:xfrm>
            <a:off x="447066" y="309493"/>
            <a:ext cx="5789781" cy="848718"/>
          </a:xfrm>
          <a:noFill/>
        </p:spPr>
        <p:txBody>
          <a:bodyPr>
            <a:normAutofit/>
          </a:bodyPr>
          <a:lstStyle>
            <a:lvl1pPr marL="0" indent="0" algn="l">
              <a:buNone/>
              <a:defRPr sz="3600" b="1">
                <a:solidFill>
                  <a:srgbClr val="8D5B98"/>
                </a:solidFill>
                <a:latin typeface="+mn-lt"/>
              </a:defRPr>
            </a:lvl1pPr>
          </a:lstStyle>
          <a:p>
            <a:pPr lvl="0"/>
            <a:r>
              <a:rPr lang="en-US" dirty="0"/>
              <a:t>TITLE</a:t>
            </a:r>
          </a:p>
        </p:txBody>
      </p:sp>
      <p:sp>
        <p:nvSpPr>
          <p:cNvPr id="55" name="Text Placeholder 25"/>
          <p:cNvSpPr>
            <a:spLocks noGrp="1"/>
          </p:cNvSpPr>
          <p:nvPr>
            <p:ph type="body" sz="quarter" idx="16" hasCustomPrompt="1"/>
          </p:nvPr>
        </p:nvSpPr>
        <p:spPr>
          <a:xfrm>
            <a:off x="8278759" y="1235315"/>
            <a:ext cx="2543570" cy="950300"/>
          </a:xfrm>
          <a:noFill/>
        </p:spPr>
        <p:txBody>
          <a:bodyPr>
            <a:noAutofit/>
          </a:bodyPr>
          <a:lstStyle>
            <a:lvl1pPr marL="0" indent="0" algn="l">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26" name="Rectangle 25">
            <a:extLst>
              <a:ext uri="{FF2B5EF4-FFF2-40B4-BE49-F238E27FC236}">
                <a16:creationId xmlns:a16="http://schemas.microsoft.com/office/drawing/2014/main" id="{FF5A11C8-FC85-3F4D-8EC9-3AE55DC5C17E}"/>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27" name="Picture 26">
            <a:extLst>
              <a:ext uri="{FF2B5EF4-FFF2-40B4-BE49-F238E27FC236}">
                <a16:creationId xmlns:a16="http://schemas.microsoft.com/office/drawing/2014/main" id="{E5CA41B4-BB8D-454A-94FA-0DE7559FFFF2}"/>
              </a:ext>
            </a:extLst>
          </p:cNvPr>
          <p:cNvPicPr>
            <a:picLocks noChangeAspect="1"/>
          </p:cNvPicPr>
          <p:nvPr userDrawn="1"/>
        </p:nvPicPr>
        <p:blipFill>
          <a:blip r:embed="rId3"/>
          <a:stretch>
            <a:fillRect/>
          </a:stretch>
        </p:blipFill>
        <p:spPr>
          <a:xfrm>
            <a:off x="11392072" y="6406917"/>
            <a:ext cx="152963" cy="387090"/>
          </a:xfrm>
          <a:prstGeom prst="rect">
            <a:avLst/>
          </a:prstGeom>
        </p:spPr>
      </p:pic>
      <p:cxnSp>
        <p:nvCxnSpPr>
          <p:cNvPr id="28" name="Straight Connector 27">
            <a:extLst>
              <a:ext uri="{FF2B5EF4-FFF2-40B4-BE49-F238E27FC236}">
                <a16:creationId xmlns:a16="http://schemas.microsoft.com/office/drawing/2014/main" id="{ACCFB690-6EBC-AF4A-B1CE-B241EB115543}"/>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3D753F54-0DB2-E849-864F-12037BC6F386}"/>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pic>
        <p:nvPicPr>
          <p:cNvPr id="2" name="Picture 1">
            <a:extLst>
              <a:ext uri="{FF2B5EF4-FFF2-40B4-BE49-F238E27FC236}">
                <a16:creationId xmlns:a16="http://schemas.microsoft.com/office/drawing/2014/main" id="{3D8443A2-1886-5F47-B715-5B4160CC429E}"/>
              </a:ext>
            </a:extLst>
          </p:cNvPr>
          <p:cNvPicPr>
            <a:picLocks noChangeAspect="1"/>
          </p:cNvPicPr>
          <p:nvPr userDrawn="1"/>
        </p:nvPicPr>
        <p:blipFill>
          <a:blip r:embed="rId2"/>
          <a:stretch>
            <a:fillRect/>
          </a:stretch>
        </p:blipFill>
        <p:spPr>
          <a:xfrm rot="18299903">
            <a:off x="6190435" y="854347"/>
            <a:ext cx="933450" cy="1004414"/>
          </a:xfrm>
          <a:prstGeom prst="rect">
            <a:avLst/>
          </a:prstGeom>
        </p:spPr>
      </p:pic>
      <p:sp>
        <p:nvSpPr>
          <p:cNvPr id="3" name="Oval 2">
            <a:extLst>
              <a:ext uri="{FF2B5EF4-FFF2-40B4-BE49-F238E27FC236}">
                <a16:creationId xmlns:a16="http://schemas.microsoft.com/office/drawing/2014/main" id="{37D7EC09-A18B-D94B-A3C4-D52B3CA98306}"/>
              </a:ext>
            </a:extLst>
          </p:cNvPr>
          <p:cNvSpPr/>
          <p:nvPr userDrawn="1"/>
        </p:nvSpPr>
        <p:spPr>
          <a:xfrm>
            <a:off x="6389247" y="1025863"/>
            <a:ext cx="1169894" cy="1169894"/>
          </a:xfrm>
          <a:prstGeom prst="ellipse">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54" name="Text Placeholder 25"/>
          <p:cNvSpPr>
            <a:spLocks noGrp="1"/>
          </p:cNvSpPr>
          <p:nvPr>
            <p:ph type="body" sz="quarter" idx="15" hasCustomPrompt="1"/>
          </p:nvPr>
        </p:nvSpPr>
        <p:spPr>
          <a:xfrm>
            <a:off x="6552543" y="1226845"/>
            <a:ext cx="833717" cy="770567"/>
          </a:xfrm>
        </p:spPr>
        <p:txBody>
          <a:bodyPr anchor="ctr">
            <a:noAutofit/>
          </a:bodyPr>
          <a:lstStyle>
            <a:lvl1pPr marL="0" indent="0" algn="ctr">
              <a:buNone/>
              <a:defRPr sz="40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30" name="Rectangle 29">
            <a:extLst>
              <a:ext uri="{FF2B5EF4-FFF2-40B4-BE49-F238E27FC236}">
                <a16:creationId xmlns:a16="http://schemas.microsoft.com/office/drawing/2014/main" id="{95C3329D-256D-DA47-AB58-BA302FF0AF0C}"/>
              </a:ext>
            </a:extLst>
          </p:cNvPr>
          <p:cNvSpPr/>
          <p:nvPr userDrawn="1"/>
        </p:nvSpPr>
        <p:spPr>
          <a:xfrm>
            <a:off x="8272036" y="2420228"/>
            <a:ext cx="3404366" cy="950300"/>
          </a:xfrm>
          <a:prstGeom prst="rect">
            <a:avLst/>
          </a:prstGeom>
          <a:solidFill>
            <a:srgbClr val="0675AD"/>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Placeholder 25">
            <a:extLst>
              <a:ext uri="{FF2B5EF4-FFF2-40B4-BE49-F238E27FC236}">
                <a16:creationId xmlns:a16="http://schemas.microsoft.com/office/drawing/2014/main" id="{7A3B195A-6064-AA4E-B6DD-9CF1476F3F33}"/>
              </a:ext>
            </a:extLst>
          </p:cNvPr>
          <p:cNvSpPr>
            <a:spLocks noGrp="1"/>
          </p:cNvSpPr>
          <p:nvPr>
            <p:ph type="body" sz="quarter" idx="17" hasCustomPrompt="1"/>
          </p:nvPr>
        </p:nvSpPr>
        <p:spPr>
          <a:xfrm>
            <a:off x="8272036" y="2429791"/>
            <a:ext cx="2557017" cy="950300"/>
          </a:xfrm>
          <a:noFill/>
        </p:spPr>
        <p:txBody>
          <a:bodyPr>
            <a:noAutofit/>
          </a:bodyPr>
          <a:lstStyle>
            <a:lvl1pPr marL="0" indent="0" algn="l">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pic>
        <p:nvPicPr>
          <p:cNvPr id="32" name="Picture 31">
            <a:extLst>
              <a:ext uri="{FF2B5EF4-FFF2-40B4-BE49-F238E27FC236}">
                <a16:creationId xmlns:a16="http://schemas.microsoft.com/office/drawing/2014/main" id="{67401369-38F2-E34D-8B98-28581ED0B011}"/>
              </a:ext>
            </a:extLst>
          </p:cNvPr>
          <p:cNvPicPr>
            <a:picLocks noChangeAspect="1"/>
          </p:cNvPicPr>
          <p:nvPr userDrawn="1"/>
        </p:nvPicPr>
        <p:blipFill>
          <a:blip r:embed="rId2"/>
          <a:stretch>
            <a:fillRect/>
          </a:stretch>
        </p:blipFill>
        <p:spPr>
          <a:xfrm rot="18299903">
            <a:off x="6190434" y="2160929"/>
            <a:ext cx="933450" cy="1004414"/>
          </a:xfrm>
          <a:prstGeom prst="rect">
            <a:avLst/>
          </a:prstGeom>
        </p:spPr>
      </p:pic>
      <p:sp>
        <p:nvSpPr>
          <p:cNvPr id="33" name="Oval 32">
            <a:extLst>
              <a:ext uri="{FF2B5EF4-FFF2-40B4-BE49-F238E27FC236}">
                <a16:creationId xmlns:a16="http://schemas.microsoft.com/office/drawing/2014/main" id="{162D1FF3-6D32-A04F-8E17-7BA25B709709}"/>
              </a:ext>
            </a:extLst>
          </p:cNvPr>
          <p:cNvSpPr/>
          <p:nvPr userDrawn="1"/>
        </p:nvSpPr>
        <p:spPr>
          <a:xfrm>
            <a:off x="6389247" y="2394101"/>
            <a:ext cx="1169894" cy="1169894"/>
          </a:xfrm>
          <a:prstGeom prst="ellipse">
            <a:avLst/>
          </a:prstGeom>
          <a:solidFill>
            <a:srgbClr val="0675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34" name="Text Placeholder 25">
            <a:extLst>
              <a:ext uri="{FF2B5EF4-FFF2-40B4-BE49-F238E27FC236}">
                <a16:creationId xmlns:a16="http://schemas.microsoft.com/office/drawing/2014/main" id="{B4CFE5A5-E559-BB40-8123-58565035922B}"/>
              </a:ext>
            </a:extLst>
          </p:cNvPr>
          <p:cNvSpPr>
            <a:spLocks noGrp="1"/>
          </p:cNvSpPr>
          <p:nvPr>
            <p:ph type="body" sz="quarter" idx="18" hasCustomPrompt="1"/>
          </p:nvPr>
        </p:nvSpPr>
        <p:spPr>
          <a:xfrm>
            <a:off x="6565990" y="2625339"/>
            <a:ext cx="833717" cy="770567"/>
          </a:xfrm>
        </p:spPr>
        <p:txBody>
          <a:bodyPr anchor="ctr">
            <a:noAutofit/>
          </a:bodyPr>
          <a:lstStyle>
            <a:lvl1pPr marL="0" indent="0" algn="ctr">
              <a:buNone/>
              <a:defRPr sz="40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36" name="Text Placeholder 25">
            <a:extLst>
              <a:ext uri="{FF2B5EF4-FFF2-40B4-BE49-F238E27FC236}">
                <a16:creationId xmlns:a16="http://schemas.microsoft.com/office/drawing/2014/main" id="{7B7D6ABF-A700-7F44-B319-60A3EFAD100A}"/>
              </a:ext>
            </a:extLst>
          </p:cNvPr>
          <p:cNvSpPr>
            <a:spLocks noGrp="1"/>
          </p:cNvSpPr>
          <p:nvPr>
            <p:ph type="body" sz="quarter" idx="19" hasCustomPrompt="1"/>
          </p:nvPr>
        </p:nvSpPr>
        <p:spPr>
          <a:xfrm>
            <a:off x="8265310" y="3818342"/>
            <a:ext cx="2557020" cy="950300"/>
          </a:xfrm>
          <a:noFill/>
        </p:spPr>
        <p:txBody>
          <a:bodyPr>
            <a:noAutofit/>
          </a:bodyPr>
          <a:lstStyle>
            <a:lvl1pPr marL="0" indent="0" algn="l">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pic>
        <p:nvPicPr>
          <p:cNvPr id="37" name="Picture 36">
            <a:extLst>
              <a:ext uri="{FF2B5EF4-FFF2-40B4-BE49-F238E27FC236}">
                <a16:creationId xmlns:a16="http://schemas.microsoft.com/office/drawing/2014/main" id="{ACB29A91-B7BB-9345-9DC8-4FC97AEAEFF5}"/>
              </a:ext>
            </a:extLst>
          </p:cNvPr>
          <p:cNvPicPr>
            <a:picLocks noChangeAspect="1"/>
          </p:cNvPicPr>
          <p:nvPr userDrawn="1"/>
        </p:nvPicPr>
        <p:blipFill>
          <a:blip r:embed="rId2"/>
          <a:stretch>
            <a:fillRect/>
          </a:stretch>
        </p:blipFill>
        <p:spPr>
          <a:xfrm rot="18299903">
            <a:off x="6240450" y="3495596"/>
            <a:ext cx="933450" cy="1004414"/>
          </a:xfrm>
          <a:prstGeom prst="rect">
            <a:avLst/>
          </a:prstGeom>
        </p:spPr>
      </p:pic>
      <p:sp>
        <p:nvSpPr>
          <p:cNvPr id="38" name="Oval 37">
            <a:extLst>
              <a:ext uri="{FF2B5EF4-FFF2-40B4-BE49-F238E27FC236}">
                <a16:creationId xmlns:a16="http://schemas.microsoft.com/office/drawing/2014/main" id="{E23FC8F7-AA5B-3149-B285-30F341B5FB52}"/>
              </a:ext>
            </a:extLst>
          </p:cNvPr>
          <p:cNvSpPr/>
          <p:nvPr userDrawn="1"/>
        </p:nvSpPr>
        <p:spPr>
          <a:xfrm>
            <a:off x="6411114" y="5050463"/>
            <a:ext cx="1169894" cy="1169894"/>
          </a:xfrm>
          <a:prstGeom prst="ellipse">
            <a:avLst/>
          </a:prstGeom>
          <a:solidFill>
            <a:srgbClr val="7AB5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39" name="Text Placeholder 25">
            <a:extLst>
              <a:ext uri="{FF2B5EF4-FFF2-40B4-BE49-F238E27FC236}">
                <a16:creationId xmlns:a16="http://schemas.microsoft.com/office/drawing/2014/main" id="{B1435DFE-2114-054A-B0FC-A57DF4EC41B9}"/>
              </a:ext>
            </a:extLst>
          </p:cNvPr>
          <p:cNvSpPr>
            <a:spLocks noGrp="1"/>
          </p:cNvSpPr>
          <p:nvPr>
            <p:ph type="body" sz="quarter" idx="20" hasCustomPrompt="1"/>
          </p:nvPr>
        </p:nvSpPr>
        <p:spPr>
          <a:xfrm>
            <a:off x="6552542" y="5238749"/>
            <a:ext cx="833717" cy="770567"/>
          </a:xfrm>
        </p:spPr>
        <p:txBody>
          <a:bodyPr anchor="ctr">
            <a:noAutofit/>
          </a:bodyPr>
          <a:lstStyle>
            <a:lvl1pPr marL="0" indent="0" algn="ctr">
              <a:buNone/>
              <a:defRPr sz="40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23" name="Text Placeholder 25">
            <a:extLst>
              <a:ext uri="{FF2B5EF4-FFF2-40B4-BE49-F238E27FC236}">
                <a16:creationId xmlns:a16="http://schemas.microsoft.com/office/drawing/2014/main" id="{B605F751-26EC-7704-06DD-36995F69DC8F}"/>
              </a:ext>
            </a:extLst>
          </p:cNvPr>
          <p:cNvSpPr>
            <a:spLocks noGrp="1"/>
          </p:cNvSpPr>
          <p:nvPr>
            <p:ph type="body" sz="quarter" idx="21" hasCustomPrompt="1"/>
          </p:nvPr>
        </p:nvSpPr>
        <p:spPr>
          <a:xfrm>
            <a:off x="8280330" y="5221100"/>
            <a:ext cx="2557020" cy="950300"/>
          </a:xfrm>
          <a:noFill/>
        </p:spPr>
        <p:txBody>
          <a:bodyPr>
            <a:noAutofit/>
          </a:bodyPr>
          <a:lstStyle>
            <a:lvl1pPr marL="0" indent="0" algn="l">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25" name="Oval 24">
            <a:extLst>
              <a:ext uri="{FF2B5EF4-FFF2-40B4-BE49-F238E27FC236}">
                <a16:creationId xmlns:a16="http://schemas.microsoft.com/office/drawing/2014/main" id="{38EA0F53-E002-A440-FABC-A543D25ED5C2}"/>
              </a:ext>
            </a:extLst>
          </p:cNvPr>
          <p:cNvSpPr/>
          <p:nvPr userDrawn="1"/>
        </p:nvSpPr>
        <p:spPr>
          <a:xfrm>
            <a:off x="6411114" y="3650079"/>
            <a:ext cx="1169894" cy="1169894"/>
          </a:xfrm>
          <a:prstGeom prst="ellipse">
            <a:avLst/>
          </a:prstGeom>
          <a:solidFill>
            <a:srgbClr val="F9A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40" name="Text Placeholder 25">
            <a:extLst>
              <a:ext uri="{FF2B5EF4-FFF2-40B4-BE49-F238E27FC236}">
                <a16:creationId xmlns:a16="http://schemas.microsoft.com/office/drawing/2014/main" id="{3C90A4D2-5610-D4BD-8C41-FEB7F8A0F1F7}"/>
              </a:ext>
            </a:extLst>
          </p:cNvPr>
          <p:cNvSpPr>
            <a:spLocks noGrp="1"/>
          </p:cNvSpPr>
          <p:nvPr>
            <p:ph type="body" sz="quarter" idx="22" hasCustomPrompt="1"/>
          </p:nvPr>
        </p:nvSpPr>
        <p:spPr>
          <a:xfrm>
            <a:off x="6608007" y="3813140"/>
            <a:ext cx="833717" cy="770567"/>
          </a:xfrm>
        </p:spPr>
        <p:txBody>
          <a:bodyPr anchor="ctr">
            <a:noAutofit/>
          </a:bodyPr>
          <a:lstStyle>
            <a:lvl1pPr marL="0" indent="0" algn="ctr">
              <a:buNone/>
              <a:defRPr sz="40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Tree>
    <p:extLst>
      <p:ext uri="{BB962C8B-B14F-4D97-AF65-F5344CB8AC3E}">
        <p14:creationId xmlns:p14="http://schemas.microsoft.com/office/powerpoint/2010/main" val="39808290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aptop with Titl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43FCDA5-FCB1-F84B-B960-22F7A6CF516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87" t="10823" r="9307" b="5574"/>
          <a:stretch/>
        </p:blipFill>
        <p:spPr>
          <a:xfrm>
            <a:off x="2000190" y="1447737"/>
            <a:ext cx="7941283" cy="4839954"/>
          </a:xfrm>
          <a:prstGeom prst="rect">
            <a:avLst/>
          </a:prstGeom>
        </p:spPr>
      </p:pic>
      <p:sp>
        <p:nvSpPr>
          <p:cNvPr id="16" name="Picture Placeholder 7">
            <a:extLst>
              <a:ext uri="{FF2B5EF4-FFF2-40B4-BE49-F238E27FC236}">
                <a16:creationId xmlns:a16="http://schemas.microsoft.com/office/drawing/2014/main" id="{057C5342-908C-5246-8677-F595AFE45D37}"/>
              </a:ext>
            </a:extLst>
          </p:cNvPr>
          <p:cNvSpPr>
            <a:spLocks noGrp="1"/>
          </p:cNvSpPr>
          <p:nvPr>
            <p:ph type="pic" sz="quarter" idx="15" hasCustomPrompt="1"/>
          </p:nvPr>
        </p:nvSpPr>
        <p:spPr>
          <a:xfrm>
            <a:off x="3184071" y="1893434"/>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
        <p:nvSpPr>
          <p:cNvPr id="10" name="Rectangle 9">
            <a:extLst>
              <a:ext uri="{FF2B5EF4-FFF2-40B4-BE49-F238E27FC236}">
                <a16:creationId xmlns:a16="http://schemas.microsoft.com/office/drawing/2014/main" id="{F788E446-E118-774D-AB19-C44130379EC7}"/>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1" name="Picture 10">
            <a:extLst>
              <a:ext uri="{FF2B5EF4-FFF2-40B4-BE49-F238E27FC236}">
                <a16:creationId xmlns:a16="http://schemas.microsoft.com/office/drawing/2014/main" id="{9285A7D5-15B9-A345-A206-EA0575CEC6EE}"/>
              </a:ext>
            </a:extLst>
          </p:cNvPr>
          <p:cNvPicPr>
            <a:picLocks noChangeAspect="1"/>
          </p:cNvPicPr>
          <p:nvPr userDrawn="1"/>
        </p:nvPicPr>
        <p:blipFill>
          <a:blip r:embed="rId3"/>
          <a:stretch>
            <a:fillRect/>
          </a:stretch>
        </p:blipFill>
        <p:spPr>
          <a:xfrm>
            <a:off x="11392072" y="6406917"/>
            <a:ext cx="152963" cy="387090"/>
          </a:xfrm>
          <a:prstGeom prst="rect">
            <a:avLst/>
          </a:prstGeom>
        </p:spPr>
      </p:pic>
      <p:cxnSp>
        <p:nvCxnSpPr>
          <p:cNvPr id="12" name="Straight Connector 11">
            <a:extLst>
              <a:ext uri="{FF2B5EF4-FFF2-40B4-BE49-F238E27FC236}">
                <a16:creationId xmlns:a16="http://schemas.microsoft.com/office/drawing/2014/main" id="{AF4A7412-FA68-E246-AFC6-9FDC6D3AC4BF}"/>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C09FB67-04A3-F947-9F1F-295D6EA60953}"/>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pic>
        <p:nvPicPr>
          <p:cNvPr id="3" name="Picture 2">
            <a:extLst>
              <a:ext uri="{FF2B5EF4-FFF2-40B4-BE49-F238E27FC236}">
                <a16:creationId xmlns:a16="http://schemas.microsoft.com/office/drawing/2014/main" id="{3F18ABFE-2C34-3F42-B56E-DB633831C8E9}"/>
              </a:ext>
            </a:extLst>
          </p:cNvPr>
          <p:cNvPicPr>
            <a:picLocks noChangeAspect="1"/>
          </p:cNvPicPr>
          <p:nvPr userDrawn="1"/>
        </p:nvPicPr>
        <p:blipFill>
          <a:blip r:embed="rId4"/>
          <a:stretch>
            <a:fillRect/>
          </a:stretch>
        </p:blipFill>
        <p:spPr>
          <a:xfrm>
            <a:off x="9487647" y="2266200"/>
            <a:ext cx="2719554" cy="2325600"/>
          </a:xfrm>
          <a:prstGeom prst="rect">
            <a:avLst/>
          </a:prstGeom>
        </p:spPr>
      </p:pic>
      <p:sp>
        <p:nvSpPr>
          <p:cNvPr id="17" name="Text Placeholder 23">
            <a:extLst>
              <a:ext uri="{FF2B5EF4-FFF2-40B4-BE49-F238E27FC236}">
                <a16:creationId xmlns:a16="http://schemas.microsoft.com/office/drawing/2014/main" id="{E80FF3BA-1540-F841-8174-8B00F6499291}"/>
              </a:ext>
            </a:extLst>
          </p:cNvPr>
          <p:cNvSpPr>
            <a:spLocks noGrp="1"/>
          </p:cNvSpPr>
          <p:nvPr>
            <p:ph type="body" sz="quarter" idx="13" hasCustomPrompt="1"/>
          </p:nvPr>
        </p:nvSpPr>
        <p:spPr>
          <a:xfrm>
            <a:off x="447066" y="309492"/>
            <a:ext cx="11222614" cy="1057553"/>
          </a:xfrm>
          <a:noFill/>
        </p:spPr>
        <p:txBody>
          <a:bodyPr>
            <a:normAutofit/>
          </a:bodyPr>
          <a:lstStyle>
            <a:lvl1pPr marL="0" indent="0" algn="l">
              <a:buNone/>
              <a:defRPr sz="3600" b="1">
                <a:solidFill>
                  <a:srgbClr val="8D5B98"/>
                </a:solidFill>
                <a:latin typeface="+mn-lt"/>
              </a:defRPr>
            </a:lvl1pPr>
          </a:lstStyle>
          <a:p>
            <a:pPr lvl="0"/>
            <a:r>
              <a:rPr lang="en-US" dirty="0"/>
              <a:t>TITLE</a:t>
            </a:r>
          </a:p>
        </p:txBody>
      </p:sp>
    </p:spTree>
    <p:extLst>
      <p:ext uri="{BB962C8B-B14F-4D97-AF65-F5344CB8AC3E}">
        <p14:creationId xmlns:p14="http://schemas.microsoft.com/office/powerpoint/2010/main" val="42368622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ptop with Titl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11F8C18-B8F8-254D-B845-4BD1FD98F93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87" t="10823" r="49050" b="5574"/>
          <a:stretch/>
        </p:blipFill>
        <p:spPr>
          <a:xfrm>
            <a:off x="7429500" y="740153"/>
            <a:ext cx="4762500" cy="5612853"/>
          </a:xfrm>
          <a:prstGeom prst="rect">
            <a:avLst/>
          </a:prstGeom>
        </p:spPr>
      </p:pic>
      <p:sp>
        <p:nvSpPr>
          <p:cNvPr id="12" name="Picture Placeholder 7">
            <a:extLst>
              <a:ext uri="{FF2B5EF4-FFF2-40B4-BE49-F238E27FC236}">
                <a16:creationId xmlns:a16="http://schemas.microsoft.com/office/drawing/2014/main" id="{A5654B0E-03FD-8546-AF71-97FAD7DA84B7}"/>
              </a:ext>
            </a:extLst>
          </p:cNvPr>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here to add photo</a:t>
            </a:r>
          </a:p>
        </p:txBody>
      </p:sp>
      <p:sp>
        <p:nvSpPr>
          <p:cNvPr id="16" name="Text Placeholder 25">
            <a:extLst>
              <a:ext uri="{FF2B5EF4-FFF2-40B4-BE49-F238E27FC236}">
                <a16:creationId xmlns:a16="http://schemas.microsoft.com/office/drawing/2014/main" id="{E917A77D-A131-CE47-91EB-42C4277EECAF}"/>
              </a:ext>
            </a:extLst>
          </p:cNvPr>
          <p:cNvSpPr>
            <a:spLocks noGrp="1"/>
          </p:cNvSpPr>
          <p:nvPr>
            <p:ph type="body" sz="quarter" idx="17" hasCustomPrompt="1"/>
          </p:nvPr>
        </p:nvSpPr>
        <p:spPr>
          <a:xfrm>
            <a:off x="447066" y="1419515"/>
            <a:ext cx="6361734" cy="3642009"/>
          </a:xfrm>
        </p:spPr>
        <p:txBody>
          <a:bodyPr>
            <a:noAutofit/>
          </a:bodyPr>
          <a:lstStyle>
            <a:lvl1pPr marL="0" indent="0" algn="l">
              <a:buNone/>
              <a:defRPr sz="3000">
                <a:solidFill>
                  <a:srgbClr val="0675AD"/>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11" name="Rectangle 10">
            <a:extLst>
              <a:ext uri="{FF2B5EF4-FFF2-40B4-BE49-F238E27FC236}">
                <a16:creationId xmlns:a16="http://schemas.microsoft.com/office/drawing/2014/main" id="{0CF0BF99-CFCD-0F46-BBE0-A1C4C8D1732F}"/>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4" name="Picture 13">
            <a:extLst>
              <a:ext uri="{FF2B5EF4-FFF2-40B4-BE49-F238E27FC236}">
                <a16:creationId xmlns:a16="http://schemas.microsoft.com/office/drawing/2014/main" id="{CA9BF7F7-7DC0-4544-9CD8-7DE5D967D75D}"/>
              </a:ext>
            </a:extLst>
          </p:cNvPr>
          <p:cNvPicPr>
            <a:picLocks noChangeAspect="1"/>
          </p:cNvPicPr>
          <p:nvPr userDrawn="1"/>
        </p:nvPicPr>
        <p:blipFill>
          <a:blip r:embed="rId3"/>
          <a:stretch>
            <a:fillRect/>
          </a:stretch>
        </p:blipFill>
        <p:spPr>
          <a:xfrm>
            <a:off x="11392072" y="6406917"/>
            <a:ext cx="152963" cy="387090"/>
          </a:xfrm>
          <a:prstGeom prst="rect">
            <a:avLst/>
          </a:prstGeom>
        </p:spPr>
      </p:pic>
      <p:cxnSp>
        <p:nvCxnSpPr>
          <p:cNvPr id="15" name="Straight Connector 14">
            <a:extLst>
              <a:ext uri="{FF2B5EF4-FFF2-40B4-BE49-F238E27FC236}">
                <a16:creationId xmlns:a16="http://schemas.microsoft.com/office/drawing/2014/main" id="{F89E66D3-F47D-A74D-A0AD-DE3EBCE23F52}"/>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371B33F-07CA-164A-8B7A-C8F9CE27F8D6}"/>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sp>
        <p:nvSpPr>
          <p:cNvPr id="10" name="Text Placeholder 23">
            <a:extLst>
              <a:ext uri="{FF2B5EF4-FFF2-40B4-BE49-F238E27FC236}">
                <a16:creationId xmlns:a16="http://schemas.microsoft.com/office/drawing/2014/main" id="{DD04F487-90D6-984D-93A3-D9F6A6C3EC71}"/>
              </a:ext>
            </a:extLst>
          </p:cNvPr>
          <p:cNvSpPr>
            <a:spLocks noGrp="1"/>
          </p:cNvSpPr>
          <p:nvPr>
            <p:ph type="body" sz="quarter" idx="13" hasCustomPrompt="1"/>
          </p:nvPr>
        </p:nvSpPr>
        <p:spPr>
          <a:xfrm>
            <a:off x="447066" y="309492"/>
            <a:ext cx="11222614" cy="914202"/>
          </a:xfrm>
          <a:noFill/>
        </p:spPr>
        <p:txBody>
          <a:bodyPr>
            <a:normAutofit/>
          </a:bodyPr>
          <a:lstStyle>
            <a:lvl1pPr marL="0" indent="0" algn="l">
              <a:buNone/>
              <a:defRPr sz="3600" b="1">
                <a:solidFill>
                  <a:srgbClr val="0675AD"/>
                </a:solidFill>
                <a:latin typeface="+mn-lt"/>
              </a:defRPr>
            </a:lvl1pPr>
          </a:lstStyle>
          <a:p>
            <a:pPr lvl="0"/>
            <a:r>
              <a:rPr lang="en-US" dirty="0"/>
              <a:t>TITLE</a:t>
            </a:r>
          </a:p>
        </p:txBody>
      </p:sp>
    </p:spTree>
    <p:extLst>
      <p:ext uri="{BB962C8B-B14F-4D97-AF65-F5344CB8AC3E}">
        <p14:creationId xmlns:p14="http://schemas.microsoft.com/office/powerpoint/2010/main" val="16629498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hone with Titl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ED4702F-1A2C-DD47-8BB2-6C33D421175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425" t="-1173" r="6562" b="12394"/>
          <a:stretch/>
        </p:blipFill>
        <p:spPr>
          <a:xfrm rot="5400000">
            <a:off x="6169800" y="2883714"/>
            <a:ext cx="7394997" cy="4176728"/>
          </a:xfrm>
          <a:prstGeom prst="rect">
            <a:avLst/>
          </a:prstGeom>
        </p:spPr>
      </p:pic>
      <p:sp>
        <p:nvSpPr>
          <p:cNvPr id="10" name="Rectangle 9">
            <a:extLst>
              <a:ext uri="{FF2B5EF4-FFF2-40B4-BE49-F238E27FC236}">
                <a16:creationId xmlns:a16="http://schemas.microsoft.com/office/drawing/2014/main" id="{04CAB93D-F2F9-6A4E-B93B-AA4D39B82EC1}"/>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3" name="Picture 12">
            <a:extLst>
              <a:ext uri="{FF2B5EF4-FFF2-40B4-BE49-F238E27FC236}">
                <a16:creationId xmlns:a16="http://schemas.microsoft.com/office/drawing/2014/main" id="{9779D811-CADC-284B-BA68-F58DA79E9D90}"/>
              </a:ext>
            </a:extLst>
          </p:cNvPr>
          <p:cNvPicPr>
            <a:picLocks noChangeAspect="1"/>
          </p:cNvPicPr>
          <p:nvPr userDrawn="1"/>
        </p:nvPicPr>
        <p:blipFill>
          <a:blip r:embed="rId3"/>
          <a:stretch>
            <a:fillRect/>
          </a:stretch>
        </p:blipFill>
        <p:spPr>
          <a:xfrm>
            <a:off x="11392072" y="6406917"/>
            <a:ext cx="152963" cy="387090"/>
          </a:xfrm>
          <a:prstGeom prst="rect">
            <a:avLst/>
          </a:prstGeom>
        </p:spPr>
      </p:pic>
      <p:cxnSp>
        <p:nvCxnSpPr>
          <p:cNvPr id="14" name="Straight Connector 13">
            <a:extLst>
              <a:ext uri="{FF2B5EF4-FFF2-40B4-BE49-F238E27FC236}">
                <a16:creationId xmlns:a16="http://schemas.microsoft.com/office/drawing/2014/main" id="{EE6ED192-1BF0-D241-85AE-1AD3E6549CA2}"/>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727FE09-AF5D-A342-B421-92940B34371B}"/>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pic>
        <p:nvPicPr>
          <p:cNvPr id="2" name="Picture 1">
            <a:extLst>
              <a:ext uri="{FF2B5EF4-FFF2-40B4-BE49-F238E27FC236}">
                <a16:creationId xmlns:a16="http://schemas.microsoft.com/office/drawing/2014/main" id="{A97484F3-F520-C047-831B-70CB74C12FC2}"/>
              </a:ext>
            </a:extLst>
          </p:cNvPr>
          <p:cNvPicPr>
            <a:picLocks noChangeAspect="1"/>
          </p:cNvPicPr>
          <p:nvPr userDrawn="1"/>
        </p:nvPicPr>
        <p:blipFill>
          <a:blip r:embed="rId4"/>
          <a:stretch>
            <a:fillRect/>
          </a:stretch>
        </p:blipFill>
        <p:spPr>
          <a:xfrm>
            <a:off x="1" y="5761703"/>
            <a:ext cx="1528948" cy="1096296"/>
          </a:xfrm>
          <a:prstGeom prst="rect">
            <a:avLst/>
          </a:prstGeom>
        </p:spPr>
      </p:pic>
      <p:sp>
        <p:nvSpPr>
          <p:cNvPr id="16" name="Text Placeholder 23">
            <a:extLst>
              <a:ext uri="{FF2B5EF4-FFF2-40B4-BE49-F238E27FC236}">
                <a16:creationId xmlns:a16="http://schemas.microsoft.com/office/drawing/2014/main" id="{08AB1C73-2554-CE44-B3F5-0E39261EDA7B}"/>
              </a:ext>
            </a:extLst>
          </p:cNvPr>
          <p:cNvSpPr>
            <a:spLocks noGrp="1"/>
          </p:cNvSpPr>
          <p:nvPr>
            <p:ph type="body" sz="quarter" idx="19" hasCustomPrompt="1"/>
          </p:nvPr>
        </p:nvSpPr>
        <p:spPr>
          <a:xfrm>
            <a:off x="447066" y="309492"/>
            <a:ext cx="11222614" cy="965087"/>
          </a:xfrm>
          <a:noFill/>
        </p:spPr>
        <p:txBody>
          <a:bodyPr>
            <a:normAutofit/>
          </a:bodyPr>
          <a:lstStyle>
            <a:lvl1pPr marL="0" indent="0" algn="l">
              <a:buNone/>
              <a:defRPr sz="3600" b="1">
                <a:solidFill>
                  <a:srgbClr val="F9A169"/>
                </a:solidFill>
                <a:latin typeface="+mn-lt"/>
              </a:defRPr>
            </a:lvl1pPr>
          </a:lstStyle>
          <a:p>
            <a:pPr lvl="0"/>
            <a:r>
              <a:rPr lang="en-US" dirty="0"/>
              <a:t>TITLE</a:t>
            </a:r>
          </a:p>
        </p:txBody>
      </p:sp>
    </p:spTree>
    <p:extLst>
      <p:ext uri="{BB962C8B-B14F-4D97-AF65-F5344CB8AC3E}">
        <p14:creationId xmlns:p14="http://schemas.microsoft.com/office/powerpoint/2010/main" val="18004446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63BDC11-316A-2942-A68D-84819EE5171B}"/>
              </a:ext>
            </a:extLst>
          </p:cNvPr>
          <p:cNvSpPr/>
          <p:nvPr userDrawn="1"/>
        </p:nvSpPr>
        <p:spPr>
          <a:xfrm>
            <a:off x="5544273" y="0"/>
            <a:ext cx="6647726" cy="6858000"/>
          </a:xfrm>
          <a:prstGeom prst="rect">
            <a:avLst/>
          </a:prstGeom>
          <a:solidFill>
            <a:srgbClr val="E7F3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 Placeholder 2">
            <a:extLst>
              <a:ext uri="{FF2B5EF4-FFF2-40B4-BE49-F238E27FC236}">
                <a16:creationId xmlns:a16="http://schemas.microsoft.com/office/drawing/2014/main" id="{2774E81A-C82A-AF4E-92BC-3B41DC06C7BB}"/>
              </a:ext>
            </a:extLst>
          </p:cNvPr>
          <p:cNvSpPr>
            <a:spLocks noGrp="1"/>
          </p:cNvSpPr>
          <p:nvPr>
            <p:ph type="body" sz="quarter" idx="15" hasCustomPrompt="1"/>
          </p:nvPr>
        </p:nvSpPr>
        <p:spPr>
          <a:xfrm>
            <a:off x="6221353" y="1155882"/>
            <a:ext cx="2812464" cy="323455"/>
          </a:xfrm>
        </p:spPr>
        <p:txBody>
          <a:bodyPr anchor="t">
            <a:normAutofit/>
          </a:bodyPr>
          <a:lstStyle>
            <a:lvl1pPr marL="0" indent="0">
              <a:buNone/>
              <a:defRPr sz="1600">
                <a:solidFill>
                  <a:srgbClr val="0675AD"/>
                </a:solidFill>
              </a:defRPr>
            </a:lvl1pPr>
          </a:lstStyle>
          <a:p>
            <a:pPr lvl="0"/>
            <a:r>
              <a:rPr lang="en-US" dirty="0"/>
              <a:t>Text 1</a:t>
            </a:r>
          </a:p>
        </p:txBody>
      </p:sp>
      <p:sp>
        <p:nvSpPr>
          <p:cNvPr id="32" name="Text Placeholder 2">
            <a:extLst>
              <a:ext uri="{FF2B5EF4-FFF2-40B4-BE49-F238E27FC236}">
                <a16:creationId xmlns:a16="http://schemas.microsoft.com/office/drawing/2014/main" id="{DB7F793F-AD5F-B141-A34F-29406C79BC42}"/>
              </a:ext>
            </a:extLst>
          </p:cNvPr>
          <p:cNvSpPr>
            <a:spLocks noGrp="1"/>
          </p:cNvSpPr>
          <p:nvPr>
            <p:ph type="body" sz="quarter" idx="16" hasCustomPrompt="1"/>
          </p:nvPr>
        </p:nvSpPr>
        <p:spPr>
          <a:xfrm>
            <a:off x="6221353" y="1701813"/>
            <a:ext cx="2812464" cy="323455"/>
          </a:xfrm>
        </p:spPr>
        <p:txBody>
          <a:bodyPr anchor="t">
            <a:normAutofit/>
          </a:bodyPr>
          <a:lstStyle>
            <a:lvl1pPr marL="0" indent="0">
              <a:buNone/>
              <a:defRPr sz="1600">
                <a:solidFill>
                  <a:srgbClr val="0675AD"/>
                </a:solidFill>
              </a:defRPr>
            </a:lvl1pPr>
          </a:lstStyle>
          <a:p>
            <a:pPr lvl="0"/>
            <a:r>
              <a:rPr lang="en-US" dirty="0"/>
              <a:t>Text 1</a:t>
            </a:r>
          </a:p>
        </p:txBody>
      </p:sp>
      <p:sp>
        <p:nvSpPr>
          <p:cNvPr id="34" name="Text Placeholder 2">
            <a:extLst>
              <a:ext uri="{FF2B5EF4-FFF2-40B4-BE49-F238E27FC236}">
                <a16:creationId xmlns:a16="http://schemas.microsoft.com/office/drawing/2014/main" id="{C612B400-A1DE-8348-934A-BFCFF27BDE02}"/>
              </a:ext>
            </a:extLst>
          </p:cNvPr>
          <p:cNvSpPr>
            <a:spLocks noGrp="1"/>
          </p:cNvSpPr>
          <p:nvPr>
            <p:ph type="body" sz="quarter" idx="17" hasCustomPrompt="1"/>
          </p:nvPr>
        </p:nvSpPr>
        <p:spPr>
          <a:xfrm>
            <a:off x="6221353" y="2268752"/>
            <a:ext cx="2812464" cy="323455"/>
          </a:xfrm>
        </p:spPr>
        <p:txBody>
          <a:bodyPr anchor="t">
            <a:normAutofit/>
          </a:bodyPr>
          <a:lstStyle>
            <a:lvl1pPr marL="0" indent="0">
              <a:buNone/>
              <a:defRPr sz="1600">
                <a:solidFill>
                  <a:srgbClr val="0675AD"/>
                </a:solidFill>
              </a:defRPr>
            </a:lvl1pPr>
          </a:lstStyle>
          <a:p>
            <a:pPr lvl="0"/>
            <a:r>
              <a:rPr lang="en-US" dirty="0"/>
              <a:t>Text 1</a:t>
            </a:r>
          </a:p>
        </p:txBody>
      </p:sp>
      <p:pic>
        <p:nvPicPr>
          <p:cNvPr id="10" name="Picture 9">
            <a:extLst>
              <a:ext uri="{FF2B5EF4-FFF2-40B4-BE49-F238E27FC236}">
                <a16:creationId xmlns:a16="http://schemas.microsoft.com/office/drawing/2014/main" id="{F353FDFF-8009-F547-9313-A94F138AB523}"/>
              </a:ext>
            </a:extLst>
          </p:cNvPr>
          <p:cNvPicPr>
            <a:picLocks noChangeAspect="1"/>
          </p:cNvPicPr>
          <p:nvPr userDrawn="1"/>
        </p:nvPicPr>
        <p:blipFill>
          <a:blip r:embed="rId2"/>
          <a:srcRect/>
          <a:stretch/>
        </p:blipFill>
        <p:spPr>
          <a:xfrm>
            <a:off x="0" y="0"/>
            <a:ext cx="3699204" cy="2457422"/>
          </a:xfrm>
          <a:prstGeom prst="rect">
            <a:avLst/>
          </a:prstGeom>
        </p:spPr>
      </p:pic>
      <p:pic>
        <p:nvPicPr>
          <p:cNvPr id="12" name="Picture 11">
            <a:extLst>
              <a:ext uri="{FF2B5EF4-FFF2-40B4-BE49-F238E27FC236}">
                <a16:creationId xmlns:a16="http://schemas.microsoft.com/office/drawing/2014/main" id="{C5271788-4CA4-464C-9D7B-65B32F0F3EFF}"/>
              </a:ext>
            </a:extLst>
          </p:cNvPr>
          <p:cNvPicPr>
            <a:picLocks noChangeAspect="1"/>
          </p:cNvPicPr>
          <p:nvPr userDrawn="1"/>
        </p:nvPicPr>
        <p:blipFill>
          <a:blip r:embed="rId3"/>
          <a:stretch>
            <a:fillRect/>
          </a:stretch>
        </p:blipFill>
        <p:spPr>
          <a:xfrm>
            <a:off x="9063505" y="5761161"/>
            <a:ext cx="1840921" cy="411785"/>
          </a:xfrm>
          <a:prstGeom prst="rect">
            <a:avLst/>
          </a:prstGeom>
        </p:spPr>
      </p:pic>
      <p:sp>
        <p:nvSpPr>
          <p:cNvPr id="13" name="Text Placeholder 23">
            <a:extLst>
              <a:ext uri="{FF2B5EF4-FFF2-40B4-BE49-F238E27FC236}">
                <a16:creationId xmlns:a16="http://schemas.microsoft.com/office/drawing/2014/main" id="{02748C14-CCCA-334E-B307-BB13D4F83C0B}"/>
              </a:ext>
            </a:extLst>
          </p:cNvPr>
          <p:cNvSpPr>
            <a:spLocks noGrp="1"/>
          </p:cNvSpPr>
          <p:nvPr>
            <p:ph type="body" sz="quarter" idx="18" hasCustomPrompt="1"/>
          </p:nvPr>
        </p:nvSpPr>
        <p:spPr>
          <a:xfrm>
            <a:off x="428263" y="4998225"/>
            <a:ext cx="4642930" cy="697353"/>
          </a:xfrm>
        </p:spPr>
        <p:txBody>
          <a:bodyPr>
            <a:noAutofit/>
          </a:bodyPr>
          <a:lstStyle>
            <a:lvl1pPr marL="0" indent="0" algn="l">
              <a:buNone/>
              <a:defRPr sz="5400" b="1" baseline="0">
                <a:solidFill>
                  <a:srgbClr val="8D5B98"/>
                </a:solidFill>
                <a:latin typeface="+mn-lt"/>
              </a:defRPr>
            </a:lvl1pPr>
          </a:lstStyle>
          <a:p>
            <a:pPr lvl="0"/>
            <a:r>
              <a:rPr lang="en-US" dirty="0"/>
              <a:t>Thank You</a:t>
            </a:r>
          </a:p>
        </p:txBody>
      </p:sp>
      <p:sp>
        <p:nvSpPr>
          <p:cNvPr id="14" name="Text Placeholder 23">
            <a:extLst>
              <a:ext uri="{FF2B5EF4-FFF2-40B4-BE49-F238E27FC236}">
                <a16:creationId xmlns:a16="http://schemas.microsoft.com/office/drawing/2014/main" id="{B26830F4-09E1-E34D-8894-84D33E94EECE}"/>
              </a:ext>
            </a:extLst>
          </p:cNvPr>
          <p:cNvSpPr>
            <a:spLocks noGrp="1"/>
          </p:cNvSpPr>
          <p:nvPr>
            <p:ph type="body" sz="quarter" idx="19" hasCustomPrompt="1"/>
          </p:nvPr>
        </p:nvSpPr>
        <p:spPr>
          <a:xfrm>
            <a:off x="428263" y="5726857"/>
            <a:ext cx="4642930" cy="697353"/>
          </a:xfrm>
        </p:spPr>
        <p:txBody>
          <a:bodyPr>
            <a:normAutofit/>
          </a:bodyPr>
          <a:lstStyle>
            <a:lvl1pPr marL="0" indent="0" algn="l">
              <a:buNone/>
              <a:defRPr sz="3600" i="1">
                <a:solidFill>
                  <a:srgbClr val="0675AD"/>
                </a:solidFill>
                <a:latin typeface="+mn-lt"/>
              </a:defRPr>
            </a:lvl1pPr>
          </a:lstStyle>
          <a:p>
            <a:pPr lvl="0"/>
            <a:r>
              <a:rPr lang="en-US" dirty="0"/>
              <a:t>Any Questions?</a:t>
            </a:r>
          </a:p>
        </p:txBody>
      </p:sp>
      <p:pic>
        <p:nvPicPr>
          <p:cNvPr id="2" name="Picture 1">
            <a:extLst>
              <a:ext uri="{FF2B5EF4-FFF2-40B4-BE49-F238E27FC236}">
                <a16:creationId xmlns:a16="http://schemas.microsoft.com/office/drawing/2014/main" id="{6389045F-A720-BA40-8837-7037E6E87E52}"/>
              </a:ext>
            </a:extLst>
          </p:cNvPr>
          <p:cNvPicPr>
            <a:picLocks noChangeAspect="1"/>
          </p:cNvPicPr>
          <p:nvPr userDrawn="1"/>
        </p:nvPicPr>
        <p:blipFill>
          <a:blip r:embed="rId4"/>
          <a:stretch>
            <a:fillRect/>
          </a:stretch>
        </p:blipFill>
        <p:spPr>
          <a:xfrm>
            <a:off x="11453894" y="5695577"/>
            <a:ext cx="188637" cy="477369"/>
          </a:xfrm>
          <a:prstGeom prst="rect">
            <a:avLst/>
          </a:prstGeom>
        </p:spPr>
      </p:pic>
    </p:spTree>
    <p:extLst>
      <p:ext uri="{BB962C8B-B14F-4D97-AF65-F5344CB8AC3E}">
        <p14:creationId xmlns:p14="http://schemas.microsoft.com/office/powerpoint/2010/main" val="28132561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Big Laptop">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FC3F552-799F-368A-EB57-59E4D62D25C1}"/>
              </a:ext>
            </a:extLst>
          </p:cNvPr>
          <p:cNvPicPr>
            <a:picLocks noChangeAspect="1"/>
          </p:cNvPicPr>
          <p:nvPr userDrawn="1"/>
        </p:nvPicPr>
        <p:blipFill>
          <a:blip r:embed="rId2"/>
          <a:stretch>
            <a:fillRect/>
          </a:stretch>
        </p:blipFill>
        <p:spPr>
          <a:xfrm rot="10800000">
            <a:off x="0" y="3981233"/>
            <a:ext cx="2719554" cy="2325600"/>
          </a:xfrm>
          <a:prstGeom prst="rect">
            <a:avLst/>
          </a:prstGeom>
        </p:spPr>
      </p:pic>
      <p:pic>
        <p:nvPicPr>
          <p:cNvPr id="8" name="Picture 7">
            <a:extLst>
              <a:ext uri="{FF2B5EF4-FFF2-40B4-BE49-F238E27FC236}">
                <a16:creationId xmlns:a16="http://schemas.microsoft.com/office/drawing/2014/main" id="{E11F8C18-B8F8-254D-B845-4BD1FD98F93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387" t="10823" r="49050" b="5574"/>
          <a:stretch/>
        </p:blipFill>
        <p:spPr>
          <a:xfrm>
            <a:off x="5427977" y="740153"/>
            <a:ext cx="6764023" cy="5612853"/>
          </a:xfrm>
          <a:prstGeom prst="rect">
            <a:avLst/>
          </a:prstGeom>
        </p:spPr>
      </p:pic>
      <p:sp>
        <p:nvSpPr>
          <p:cNvPr id="12" name="Picture Placeholder 7">
            <a:extLst>
              <a:ext uri="{FF2B5EF4-FFF2-40B4-BE49-F238E27FC236}">
                <a16:creationId xmlns:a16="http://schemas.microsoft.com/office/drawing/2014/main" id="{A5654B0E-03FD-8546-AF71-97FAD7DA84B7}"/>
              </a:ext>
            </a:extLst>
          </p:cNvPr>
          <p:cNvSpPr>
            <a:spLocks noGrp="1"/>
          </p:cNvSpPr>
          <p:nvPr>
            <p:ph type="pic" sz="quarter" idx="15" hasCustomPrompt="1"/>
          </p:nvPr>
        </p:nvSpPr>
        <p:spPr>
          <a:xfrm>
            <a:off x="7372351" y="1223694"/>
            <a:ext cx="4819650"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here to add photo</a:t>
            </a:r>
          </a:p>
        </p:txBody>
      </p:sp>
      <p:sp>
        <p:nvSpPr>
          <p:cNvPr id="16" name="Text Placeholder 25">
            <a:extLst>
              <a:ext uri="{FF2B5EF4-FFF2-40B4-BE49-F238E27FC236}">
                <a16:creationId xmlns:a16="http://schemas.microsoft.com/office/drawing/2014/main" id="{E917A77D-A131-CE47-91EB-42C4277EECAF}"/>
              </a:ext>
            </a:extLst>
          </p:cNvPr>
          <p:cNvSpPr>
            <a:spLocks noGrp="1"/>
          </p:cNvSpPr>
          <p:nvPr>
            <p:ph type="body" sz="quarter" idx="17" hasCustomPrompt="1"/>
          </p:nvPr>
        </p:nvSpPr>
        <p:spPr>
          <a:xfrm>
            <a:off x="447066" y="1419515"/>
            <a:ext cx="6361734" cy="3642009"/>
          </a:xfrm>
        </p:spPr>
        <p:txBody>
          <a:bodyPr>
            <a:noAutofit/>
          </a:bodyPr>
          <a:lstStyle>
            <a:lvl1pPr marL="0" indent="0" algn="l">
              <a:buNone/>
              <a:defRPr sz="3000">
                <a:solidFill>
                  <a:srgbClr val="0675AD"/>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11" name="Rectangle 10">
            <a:extLst>
              <a:ext uri="{FF2B5EF4-FFF2-40B4-BE49-F238E27FC236}">
                <a16:creationId xmlns:a16="http://schemas.microsoft.com/office/drawing/2014/main" id="{0CF0BF99-CFCD-0F46-BBE0-A1C4C8D1732F}"/>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4" name="Picture 13">
            <a:extLst>
              <a:ext uri="{FF2B5EF4-FFF2-40B4-BE49-F238E27FC236}">
                <a16:creationId xmlns:a16="http://schemas.microsoft.com/office/drawing/2014/main" id="{CA9BF7F7-7DC0-4544-9CD8-7DE5D967D75D}"/>
              </a:ext>
            </a:extLst>
          </p:cNvPr>
          <p:cNvPicPr>
            <a:picLocks noChangeAspect="1"/>
          </p:cNvPicPr>
          <p:nvPr userDrawn="1"/>
        </p:nvPicPr>
        <p:blipFill>
          <a:blip r:embed="rId4"/>
          <a:stretch>
            <a:fillRect/>
          </a:stretch>
        </p:blipFill>
        <p:spPr>
          <a:xfrm>
            <a:off x="11392072" y="6406917"/>
            <a:ext cx="152963" cy="387090"/>
          </a:xfrm>
          <a:prstGeom prst="rect">
            <a:avLst/>
          </a:prstGeom>
        </p:spPr>
      </p:pic>
      <p:cxnSp>
        <p:nvCxnSpPr>
          <p:cNvPr id="15" name="Straight Connector 14">
            <a:extLst>
              <a:ext uri="{FF2B5EF4-FFF2-40B4-BE49-F238E27FC236}">
                <a16:creationId xmlns:a16="http://schemas.microsoft.com/office/drawing/2014/main" id="{F89E66D3-F47D-A74D-A0AD-DE3EBCE23F52}"/>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371B33F-07CA-164A-8B7A-C8F9CE27F8D6}"/>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sp>
        <p:nvSpPr>
          <p:cNvPr id="10" name="Text Placeholder 23">
            <a:extLst>
              <a:ext uri="{FF2B5EF4-FFF2-40B4-BE49-F238E27FC236}">
                <a16:creationId xmlns:a16="http://schemas.microsoft.com/office/drawing/2014/main" id="{DD04F487-90D6-984D-93A3-D9F6A6C3EC71}"/>
              </a:ext>
            </a:extLst>
          </p:cNvPr>
          <p:cNvSpPr>
            <a:spLocks noGrp="1"/>
          </p:cNvSpPr>
          <p:nvPr>
            <p:ph type="body" sz="quarter" idx="13" hasCustomPrompt="1"/>
          </p:nvPr>
        </p:nvSpPr>
        <p:spPr>
          <a:xfrm>
            <a:off x="447066" y="309492"/>
            <a:ext cx="11222614" cy="914202"/>
          </a:xfrm>
          <a:noFill/>
        </p:spPr>
        <p:txBody>
          <a:bodyPr>
            <a:normAutofit/>
          </a:bodyPr>
          <a:lstStyle>
            <a:lvl1pPr marL="0" indent="0" algn="l">
              <a:buNone/>
              <a:defRPr sz="3600" b="1">
                <a:solidFill>
                  <a:srgbClr val="0675AD"/>
                </a:solidFill>
                <a:latin typeface="+mn-lt"/>
              </a:defRPr>
            </a:lvl1pPr>
          </a:lstStyle>
          <a:p>
            <a:pPr lvl="0"/>
            <a:r>
              <a:rPr lang="en-US" dirty="0"/>
              <a:t>TITLE</a:t>
            </a:r>
          </a:p>
        </p:txBody>
      </p:sp>
    </p:spTree>
    <p:extLst>
      <p:ext uri="{BB962C8B-B14F-4D97-AF65-F5344CB8AC3E}">
        <p14:creationId xmlns:p14="http://schemas.microsoft.com/office/powerpoint/2010/main" val="9085445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D09352-FE04-874F-A87F-A04D70A36ECA}"/>
              </a:ext>
            </a:extLst>
          </p:cNvPr>
          <p:cNvSpPr/>
          <p:nvPr userDrawn="1"/>
        </p:nvSpPr>
        <p:spPr>
          <a:xfrm>
            <a:off x="5544273" y="0"/>
            <a:ext cx="6647726" cy="6858000"/>
          </a:xfrm>
          <a:prstGeom prst="rect">
            <a:avLst/>
          </a:prstGeom>
          <a:solidFill>
            <a:srgbClr val="E7F3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 Placeholder 23">
            <a:extLst>
              <a:ext uri="{FF2B5EF4-FFF2-40B4-BE49-F238E27FC236}">
                <a16:creationId xmlns:a16="http://schemas.microsoft.com/office/drawing/2014/main" id="{A4D65EA0-8B0D-854C-9045-328AE1EEC3F0}"/>
              </a:ext>
            </a:extLst>
          </p:cNvPr>
          <p:cNvSpPr>
            <a:spLocks noGrp="1"/>
          </p:cNvSpPr>
          <p:nvPr>
            <p:ph type="body" sz="quarter" idx="15" hasCustomPrompt="1"/>
          </p:nvPr>
        </p:nvSpPr>
        <p:spPr>
          <a:xfrm>
            <a:off x="428263" y="4998225"/>
            <a:ext cx="4642930" cy="697353"/>
          </a:xfrm>
        </p:spPr>
        <p:txBody>
          <a:bodyPr>
            <a:noAutofit/>
          </a:bodyPr>
          <a:lstStyle>
            <a:lvl1pPr marL="0" indent="0" algn="l">
              <a:buNone/>
              <a:defRPr sz="5400" b="1" baseline="0">
                <a:solidFill>
                  <a:srgbClr val="8D5B98"/>
                </a:solidFill>
                <a:latin typeface="+mn-lt"/>
              </a:defRPr>
            </a:lvl1pPr>
          </a:lstStyle>
          <a:p>
            <a:pPr lvl="0"/>
            <a:r>
              <a:rPr lang="en-US" dirty="0"/>
              <a:t>HEADING</a:t>
            </a:r>
          </a:p>
        </p:txBody>
      </p:sp>
      <p:sp>
        <p:nvSpPr>
          <p:cNvPr id="37" name="Text Placeholder 23">
            <a:extLst>
              <a:ext uri="{FF2B5EF4-FFF2-40B4-BE49-F238E27FC236}">
                <a16:creationId xmlns:a16="http://schemas.microsoft.com/office/drawing/2014/main" id="{9FEB12B9-6947-C540-81C6-E12BF0DC5BAF}"/>
              </a:ext>
            </a:extLst>
          </p:cNvPr>
          <p:cNvSpPr>
            <a:spLocks noGrp="1"/>
          </p:cNvSpPr>
          <p:nvPr>
            <p:ph type="body" sz="quarter" idx="16" hasCustomPrompt="1"/>
          </p:nvPr>
        </p:nvSpPr>
        <p:spPr>
          <a:xfrm>
            <a:off x="428263" y="5726857"/>
            <a:ext cx="4642930" cy="697353"/>
          </a:xfrm>
        </p:spPr>
        <p:txBody>
          <a:bodyPr>
            <a:normAutofit/>
          </a:bodyPr>
          <a:lstStyle>
            <a:lvl1pPr marL="0" indent="0" algn="l">
              <a:buNone/>
              <a:defRPr sz="3600">
                <a:solidFill>
                  <a:srgbClr val="0675AD"/>
                </a:solidFill>
                <a:latin typeface="+mn-lt"/>
              </a:defRPr>
            </a:lvl1pPr>
          </a:lstStyle>
          <a:p>
            <a:pPr lvl="0"/>
            <a:r>
              <a:rPr lang="en-US" dirty="0"/>
              <a:t>Sub-Heading</a:t>
            </a:r>
          </a:p>
        </p:txBody>
      </p:sp>
      <p:pic>
        <p:nvPicPr>
          <p:cNvPr id="3" name="Picture 2">
            <a:extLst>
              <a:ext uri="{FF2B5EF4-FFF2-40B4-BE49-F238E27FC236}">
                <a16:creationId xmlns:a16="http://schemas.microsoft.com/office/drawing/2014/main" id="{D9F052E0-18CA-3C4C-8E5E-1F470BDB1121}"/>
              </a:ext>
            </a:extLst>
          </p:cNvPr>
          <p:cNvPicPr>
            <a:picLocks noChangeAspect="1"/>
          </p:cNvPicPr>
          <p:nvPr userDrawn="1"/>
        </p:nvPicPr>
        <p:blipFill>
          <a:blip r:embed="rId2"/>
          <a:srcRect/>
          <a:stretch/>
        </p:blipFill>
        <p:spPr>
          <a:xfrm>
            <a:off x="0" y="0"/>
            <a:ext cx="3699204" cy="2457422"/>
          </a:xfrm>
          <a:prstGeom prst="rect">
            <a:avLst/>
          </a:prstGeom>
        </p:spPr>
      </p:pic>
      <p:pic>
        <p:nvPicPr>
          <p:cNvPr id="2" name="Picture 1">
            <a:extLst>
              <a:ext uri="{FF2B5EF4-FFF2-40B4-BE49-F238E27FC236}">
                <a16:creationId xmlns:a16="http://schemas.microsoft.com/office/drawing/2014/main" id="{D440D5B1-3A8C-7144-85FD-5C371ADEE80B}"/>
              </a:ext>
            </a:extLst>
          </p:cNvPr>
          <p:cNvPicPr>
            <a:picLocks noChangeAspect="1"/>
          </p:cNvPicPr>
          <p:nvPr userDrawn="1"/>
        </p:nvPicPr>
        <p:blipFill>
          <a:blip r:embed="rId3"/>
          <a:stretch>
            <a:fillRect/>
          </a:stretch>
        </p:blipFill>
        <p:spPr>
          <a:xfrm>
            <a:off x="9922816" y="5966387"/>
            <a:ext cx="1840921" cy="411785"/>
          </a:xfrm>
          <a:prstGeom prst="rect">
            <a:avLst/>
          </a:prstGeom>
        </p:spPr>
      </p:pic>
      <p:pic>
        <p:nvPicPr>
          <p:cNvPr id="5" name="Picture 4">
            <a:extLst>
              <a:ext uri="{FF2B5EF4-FFF2-40B4-BE49-F238E27FC236}">
                <a16:creationId xmlns:a16="http://schemas.microsoft.com/office/drawing/2014/main" id="{0EBF5FB9-B95A-F14D-8111-8A6A108DCE81}"/>
              </a:ext>
            </a:extLst>
          </p:cNvPr>
          <p:cNvPicPr>
            <a:picLocks noChangeAspect="1"/>
          </p:cNvPicPr>
          <p:nvPr userDrawn="1"/>
        </p:nvPicPr>
        <p:blipFill>
          <a:blip r:embed="rId4"/>
          <a:srcRect/>
          <a:stretch/>
        </p:blipFill>
        <p:spPr>
          <a:xfrm>
            <a:off x="3168596" y="307620"/>
            <a:ext cx="8939513" cy="5055139"/>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Slide - Purp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E401A6-8CBB-7347-AE68-CF40E8E271A9}"/>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4" name="Picture 3">
            <a:extLst>
              <a:ext uri="{FF2B5EF4-FFF2-40B4-BE49-F238E27FC236}">
                <a16:creationId xmlns:a16="http://schemas.microsoft.com/office/drawing/2014/main" id="{442EA92D-015D-2942-B7A3-AB073D593163}"/>
              </a:ext>
            </a:extLst>
          </p:cNvPr>
          <p:cNvPicPr>
            <a:picLocks noChangeAspect="1"/>
          </p:cNvPicPr>
          <p:nvPr userDrawn="1"/>
        </p:nvPicPr>
        <p:blipFill>
          <a:blip r:embed="rId2"/>
          <a:stretch>
            <a:fillRect/>
          </a:stretch>
        </p:blipFill>
        <p:spPr>
          <a:xfrm>
            <a:off x="11392072" y="6406917"/>
            <a:ext cx="152963" cy="387090"/>
          </a:xfrm>
          <a:prstGeom prst="rect">
            <a:avLst/>
          </a:prstGeom>
        </p:spPr>
      </p:pic>
      <p:cxnSp>
        <p:nvCxnSpPr>
          <p:cNvPr id="6" name="Straight Connector 5">
            <a:extLst>
              <a:ext uri="{FF2B5EF4-FFF2-40B4-BE49-F238E27FC236}">
                <a16:creationId xmlns:a16="http://schemas.microsoft.com/office/drawing/2014/main" id="{DD25099F-7AB0-4042-8921-59D5711CB421}"/>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F5E91B6-3403-7E40-919D-CCD57C73FD45}"/>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sp>
        <p:nvSpPr>
          <p:cNvPr id="9" name="Text Placeholder 25">
            <a:extLst>
              <a:ext uri="{FF2B5EF4-FFF2-40B4-BE49-F238E27FC236}">
                <a16:creationId xmlns:a16="http://schemas.microsoft.com/office/drawing/2014/main" id="{DE1DBA07-AE71-4D42-8641-CB6451CD8773}"/>
              </a:ext>
            </a:extLst>
          </p:cNvPr>
          <p:cNvSpPr>
            <a:spLocks noGrp="1"/>
          </p:cNvSpPr>
          <p:nvPr>
            <p:ph type="body" sz="quarter" idx="16" hasCustomPrompt="1"/>
          </p:nvPr>
        </p:nvSpPr>
        <p:spPr>
          <a:xfrm>
            <a:off x="447065" y="2067342"/>
            <a:ext cx="11102510"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1" name="Text Placeholder 23">
            <a:extLst>
              <a:ext uri="{FF2B5EF4-FFF2-40B4-BE49-F238E27FC236}">
                <a16:creationId xmlns:a16="http://schemas.microsoft.com/office/drawing/2014/main" id="{D5F533DB-D984-6540-A285-55FAE447A3A6}"/>
              </a:ext>
            </a:extLst>
          </p:cNvPr>
          <p:cNvSpPr>
            <a:spLocks noGrp="1"/>
          </p:cNvSpPr>
          <p:nvPr>
            <p:ph type="body" sz="quarter" idx="18" hasCustomPrompt="1"/>
          </p:nvPr>
        </p:nvSpPr>
        <p:spPr>
          <a:xfrm>
            <a:off x="447065" y="309491"/>
            <a:ext cx="11097969" cy="772057"/>
          </a:xfrm>
          <a:noFill/>
        </p:spPr>
        <p:txBody>
          <a:bodyPr>
            <a:normAutofit/>
          </a:bodyPr>
          <a:lstStyle>
            <a:lvl1pPr marL="0" indent="0" algn="l">
              <a:buNone/>
              <a:defRPr sz="3600" b="1">
                <a:solidFill>
                  <a:srgbClr val="8D5B98"/>
                </a:solidFill>
                <a:latin typeface="+mn-lt"/>
              </a:defRPr>
            </a:lvl1pPr>
          </a:lstStyle>
          <a:p>
            <a:pPr lvl="0"/>
            <a:r>
              <a:rPr lang="en-US" dirty="0"/>
              <a:t>TITLE</a:t>
            </a:r>
          </a:p>
        </p:txBody>
      </p:sp>
      <p:pic>
        <p:nvPicPr>
          <p:cNvPr id="12" name="Picture 11">
            <a:extLst>
              <a:ext uri="{FF2B5EF4-FFF2-40B4-BE49-F238E27FC236}">
                <a16:creationId xmlns:a16="http://schemas.microsoft.com/office/drawing/2014/main" id="{291D2253-3D13-6D2D-6606-22642C087B0F}"/>
              </a:ext>
            </a:extLst>
          </p:cNvPr>
          <p:cNvPicPr>
            <a:picLocks noChangeAspect="1"/>
          </p:cNvPicPr>
          <p:nvPr userDrawn="1"/>
        </p:nvPicPr>
        <p:blipFill>
          <a:blip r:embed="rId3"/>
          <a:stretch>
            <a:fillRect/>
          </a:stretch>
        </p:blipFill>
        <p:spPr>
          <a:xfrm>
            <a:off x="10693837" y="90186"/>
            <a:ext cx="1077615" cy="1433814"/>
          </a:xfrm>
          <a:prstGeom prst="rect">
            <a:avLst/>
          </a:prstGeom>
        </p:spPr>
      </p:pic>
    </p:spTree>
    <p:extLst>
      <p:ext uri="{BB962C8B-B14F-4D97-AF65-F5344CB8AC3E}">
        <p14:creationId xmlns:p14="http://schemas.microsoft.com/office/powerpoint/2010/main" val="96190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Slide - Blu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0159A3D-32AD-A943-B9C2-32D47AD26125}"/>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1" name="Picture 10">
            <a:extLst>
              <a:ext uri="{FF2B5EF4-FFF2-40B4-BE49-F238E27FC236}">
                <a16:creationId xmlns:a16="http://schemas.microsoft.com/office/drawing/2014/main" id="{59A89641-21ED-9F47-A130-650ABF0712F8}"/>
              </a:ext>
            </a:extLst>
          </p:cNvPr>
          <p:cNvPicPr>
            <a:picLocks noChangeAspect="1"/>
          </p:cNvPicPr>
          <p:nvPr userDrawn="1"/>
        </p:nvPicPr>
        <p:blipFill>
          <a:blip r:embed="rId2"/>
          <a:stretch>
            <a:fillRect/>
          </a:stretch>
        </p:blipFill>
        <p:spPr>
          <a:xfrm>
            <a:off x="11392072" y="6406917"/>
            <a:ext cx="152963" cy="387090"/>
          </a:xfrm>
          <a:prstGeom prst="rect">
            <a:avLst/>
          </a:prstGeom>
        </p:spPr>
      </p:pic>
      <p:cxnSp>
        <p:nvCxnSpPr>
          <p:cNvPr id="12" name="Straight Connector 11">
            <a:extLst>
              <a:ext uri="{FF2B5EF4-FFF2-40B4-BE49-F238E27FC236}">
                <a16:creationId xmlns:a16="http://schemas.microsoft.com/office/drawing/2014/main" id="{2C75F316-164B-DB4E-B698-15F45B2962F6}"/>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6767266-3D72-094F-8416-5A6EC4C08C5F}"/>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sp>
        <p:nvSpPr>
          <p:cNvPr id="9" name="Text Placeholder 25">
            <a:extLst>
              <a:ext uri="{FF2B5EF4-FFF2-40B4-BE49-F238E27FC236}">
                <a16:creationId xmlns:a16="http://schemas.microsoft.com/office/drawing/2014/main" id="{8E4DB493-497A-8248-9FDE-F55F2F4D0DC8}"/>
              </a:ext>
            </a:extLst>
          </p:cNvPr>
          <p:cNvSpPr>
            <a:spLocks noGrp="1"/>
          </p:cNvSpPr>
          <p:nvPr>
            <p:ph type="body" sz="quarter" idx="16" hasCustomPrompt="1"/>
          </p:nvPr>
        </p:nvSpPr>
        <p:spPr>
          <a:xfrm>
            <a:off x="447065" y="1587992"/>
            <a:ext cx="11102510" cy="4517366"/>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CC257068-6BBA-4E4C-B610-5F2FD98BBECF}"/>
              </a:ext>
            </a:extLst>
          </p:cNvPr>
          <p:cNvSpPr>
            <a:spLocks noGrp="1"/>
          </p:cNvSpPr>
          <p:nvPr>
            <p:ph type="body" sz="quarter" idx="18" hasCustomPrompt="1"/>
          </p:nvPr>
        </p:nvSpPr>
        <p:spPr>
          <a:xfrm>
            <a:off x="447065" y="309491"/>
            <a:ext cx="11097969" cy="772057"/>
          </a:xfrm>
          <a:noFill/>
        </p:spPr>
        <p:txBody>
          <a:bodyPr>
            <a:normAutofit/>
          </a:bodyPr>
          <a:lstStyle>
            <a:lvl1pPr marL="0" indent="0" algn="l">
              <a:buNone/>
              <a:defRPr sz="3600" b="1">
                <a:solidFill>
                  <a:srgbClr val="0675AD"/>
                </a:solidFill>
                <a:latin typeface="+mn-lt"/>
              </a:defRPr>
            </a:lvl1pPr>
          </a:lstStyle>
          <a:p>
            <a:pPr lvl="0"/>
            <a:r>
              <a:rPr lang="en-US" dirty="0"/>
              <a:t>TITLE</a:t>
            </a:r>
          </a:p>
        </p:txBody>
      </p:sp>
      <p:pic>
        <p:nvPicPr>
          <p:cNvPr id="15" name="Picture 14">
            <a:extLst>
              <a:ext uri="{FF2B5EF4-FFF2-40B4-BE49-F238E27FC236}">
                <a16:creationId xmlns:a16="http://schemas.microsoft.com/office/drawing/2014/main" id="{FE75D628-1F12-824E-D844-A4EBC965AC7E}"/>
              </a:ext>
            </a:extLst>
          </p:cNvPr>
          <p:cNvPicPr>
            <a:picLocks noChangeAspect="1"/>
          </p:cNvPicPr>
          <p:nvPr userDrawn="1"/>
        </p:nvPicPr>
        <p:blipFill>
          <a:blip r:embed="rId3"/>
          <a:stretch>
            <a:fillRect/>
          </a:stretch>
        </p:blipFill>
        <p:spPr>
          <a:xfrm>
            <a:off x="10693837" y="90186"/>
            <a:ext cx="1077615" cy="1433814"/>
          </a:xfrm>
          <a:prstGeom prst="rect">
            <a:avLst/>
          </a:prstGeom>
        </p:spPr>
      </p:pic>
    </p:spTree>
    <p:extLst>
      <p:ext uri="{BB962C8B-B14F-4D97-AF65-F5344CB8AC3E}">
        <p14:creationId xmlns:p14="http://schemas.microsoft.com/office/powerpoint/2010/main" val="3099145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Slide - Yellow">
    <p:spTree>
      <p:nvGrpSpPr>
        <p:cNvPr id="1" name=""/>
        <p:cNvGrpSpPr/>
        <p:nvPr/>
      </p:nvGrpSpPr>
      <p:grpSpPr>
        <a:xfrm>
          <a:off x="0" y="0"/>
          <a:ext cx="0" cy="0"/>
          <a:chOff x="0" y="0"/>
          <a:chExt cx="0" cy="0"/>
        </a:xfrm>
      </p:grpSpPr>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447065" y="1445342"/>
            <a:ext cx="11102510" cy="4660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0" name="Rectangle 9">
            <a:extLst>
              <a:ext uri="{FF2B5EF4-FFF2-40B4-BE49-F238E27FC236}">
                <a16:creationId xmlns:a16="http://schemas.microsoft.com/office/drawing/2014/main" id="{E7757506-312E-3B4F-B8E9-79DB3312C5D9}"/>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1" name="Picture 10">
            <a:extLst>
              <a:ext uri="{FF2B5EF4-FFF2-40B4-BE49-F238E27FC236}">
                <a16:creationId xmlns:a16="http://schemas.microsoft.com/office/drawing/2014/main" id="{93F0C59B-B99B-2D4F-A1EE-6991B907E5AB}"/>
              </a:ext>
            </a:extLst>
          </p:cNvPr>
          <p:cNvPicPr>
            <a:picLocks noChangeAspect="1"/>
          </p:cNvPicPr>
          <p:nvPr userDrawn="1"/>
        </p:nvPicPr>
        <p:blipFill>
          <a:blip r:embed="rId2"/>
          <a:stretch>
            <a:fillRect/>
          </a:stretch>
        </p:blipFill>
        <p:spPr>
          <a:xfrm>
            <a:off x="11392072" y="6406917"/>
            <a:ext cx="152963" cy="387090"/>
          </a:xfrm>
          <a:prstGeom prst="rect">
            <a:avLst/>
          </a:prstGeom>
        </p:spPr>
      </p:pic>
      <p:cxnSp>
        <p:nvCxnSpPr>
          <p:cNvPr id="12" name="Straight Connector 11">
            <a:extLst>
              <a:ext uri="{FF2B5EF4-FFF2-40B4-BE49-F238E27FC236}">
                <a16:creationId xmlns:a16="http://schemas.microsoft.com/office/drawing/2014/main" id="{241CA349-CF18-F347-84DC-CB04E29ECEE1}"/>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5D0A5F3-7F8C-5743-88BD-EEA50ECCC7AB}"/>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pic>
        <p:nvPicPr>
          <p:cNvPr id="14" name="Picture 13">
            <a:extLst>
              <a:ext uri="{FF2B5EF4-FFF2-40B4-BE49-F238E27FC236}">
                <a16:creationId xmlns:a16="http://schemas.microsoft.com/office/drawing/2014/main" id="{AA00CE89-737E-CC4D-91F2-EE84C18ADBC2}"/>
              </a:ext>
            </a:extLst>
          </p:cNvPr>
          <p:cNvPicPr>
            <a:picLocks noChangeAspect="1"/>
          </p:cNvPicPr>
          <p:nvPr userDrawn="1"/>
        </p:nvPicPr>
        <p:blipFill>
          <a:blip r:embed="rId3"/>
          <a:stretch>
            <a:fillRect/>
          </a:stretch>
        </p:blipFill>
        <p:spPr>
          <a:xfrm>
            <a:off x="10693837" y="90186"/>
            <a:ext cx="1077615" cy="1433814"/>
          </a:xfrm>
          <a:prstGeom prst="rect">
            <a:avLst/>
          </a:prstGeom>
        </p:spPr>
      </p:pic>
      <p:sp>
        <p:nvSpPr>
          <p:cNvPr id="9" name="Text Placeholder 23">
            <a:extLst>
              <a:ext uri="{FF2B5EF4-FFF2-40B4-BE49-F238E27FC236}">
                <a16:creationId xmlns:a16="http://schemas.microsoft.com/office/drawing/2014/main" id="{830227FD-D232-1F47-B9E7-1D674ACEDC52}"/>
              </a:ext>
            </a:extLst>
          </p:cNvPr>
          <p:cNvSpPr>
            <a:spLocks noGrp="1"/>
          </p:cNvSpPr>
          <p:nvPr>
            <p:ph type="body" sz="quarter" idx="18" hasCustomPrompt="1"/>
          </p:nvPr>
        </p:nvSpPr>
        <p:spPr>
          <a:xfrm>
            <a:off x="447065" y="309492"/>
            <a:ext cx="11097969" cy="713064"/>
          </a:xfrm>
          <a:noFill/>
        </p:spPr>
        <p:txBody>
          <a:bodyPr>
            <a:normAutofit/>
          </a:bodyPr>
          <a:lstStyle>
            <a:lvl1pPr marL="0" indent="0" algn="l">
              <a:buNone/>
              <a:defRPr sz="3600" b="1">
                <a:solidFill>
                  <a:srgbClr val="F9A169"/>
                </a:solidFill>
                <a:latin typeface="+mn-lt"/>
              </a:defRPr>
            </a:lvl1pPr>
          </a:lstStyle>
          <a:p>
            <a:pPr lvl="0"/>
            <a:r>
              <a:rPr lang="en-US" dirty="0"/>
              <a:t>TITLE</a:t>
            </a:r>
          </a:p>
        </p:txBody>
      </p:sp>
    </p:spTree>
    <p:extLst>
      <p:ext uri="{BB962C8B-B14F-4D97-AF65-F5344CB8AC3E}">
        <p14:creationId xmlns:p14="http://schemas.microsoft.com/office/powerpoint/2010/main" val="492144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Slide - with solid header -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44C07F5-DAE3-874F-A9F9-D6B1381CBCE5}"/>
              </a:ext>
            </a:extLst>
          </p:cNvPr>
          <p:cNvSpPr/>
          <p:nvPr userDrawn="1"/>
        </p:nvSpPr>
        <p:spPr>
          <a:xfrm>
            <a:off x="6420970" y="-1"/>
            <a:ext cx="5771030" cy="6857999"/>
          </a:xfrm>
          <a:prstGeom prst="rect">
            <a:avLst/>
          </a:prstGeom>
          <a:solidFill>
            <a:srgbClr val="E7F3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0" name="Picture Placeholder 15">
            <a:extLst>
              <a:ext uri="{FF2B5EF4-FFF2-40B4-BE49-F238E27FC236}">
                <a16:creationId xmlns:a16="http://schemas.microsoft.com/office/drawing/2014/main" id="{F8B5B00A-F2BC-E64F-9A25-1B4B39FCB1E2}"/>
              </a:ext>
            </a:extLst>
          </p:cNvPr>
          <p:cNvSpPr>
            <a:spLocks noGrp="1"/>
          </p:cNvSpPr>
          <p:nvPr>
            <p:ph type="pic" sz="quarter" idx="17"/>
          </p:nvPr>
        </p:nvSpPr>
        <p:spPr>
          <a:xfrm>
            <a:off x="6420970" y="717755"/>
            <a:ext cx="5771030" cy="5196308"/>
          </a:xfrm>
          <a:prstGeom prst="rect">
            <a:avLst/>
          </a:prstGeom>
        </p:spPr>
        <p:txBody>
          <a:bodyPr vert="horz">
            <a:normAutofit/>
          </a:bodyPr>
          <a:lstStyle>
            <a:lvl1pPr marL="0" indent="0" algn="ctr">
              <a:buNone/>
              <a:defRPr sz="2000" i="1">
                <a:solidFill>
                  <a:schemeClr val="accent6"/>
                </a:solidFill>
              </a:defRPr>
            </a:lvl1pPr>
          </a:lstStyle>
          <a:p>
            <a:endParaRPr lang="en-US" dirty="0"/>
          </a:p>
          <a:p>
            <a:r>
              <a:rPr lang="en-US" dirty="0"/>
              <a:t>Click picture or </a:t>
            </a:r>
          </a:p>
          <a:p>
            <a:r>
              <a:rPr lang="en-US" dirty="0"/>
              <a:t>texture fill to add photo </a:t>
            </a:r>
          </a:p>
        </p:txBody>
      </p:sp>
      <p:sp>
        <p:nvSpPr>
          <p:cNvPr id="14" name="Rectangle 13">
            <a:extLst>
              <a:ext uri="{FF2B5EF4-FFF2-40B4-BE49-F238E27FC236}">
                <a16:creationId xmlns:a16="http://schemas.microsoft.com/office/drawing/2014/main" id="{6A96AA36-A2F8-844C-B5E2-A9E204FC6662}"/>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5" name="Picture 14">
            <a:extLst>
              <a:ext uri="{FF2B5EF4-FFF2-40B4-BE49-F238E27FC236}">
                <a16:creationId xmlns:a16="http://schemas.microsoft.com/office/drawing/2014/main" id="{7D70F97E-D317-914F-84EB-327CD19FA696}"/>
              </a:ext>
            </a:extLst>
          </p:cNvPr>
          <p:cNvPicPr>
            <a:picLocks noChangeAspect="1"/>
          </p:cNvPicPr>
          <p:nvPr userDrawn="1"/>
        </p:nvPicPr>
        <p:blipFill>
          <a:blip r:embed="rId2"/>
          <a:stretch>
            <a:fillRect/>
          </a:stretch>
        </p:blipFill>
        <p:spPr>
          <a:xfrm>
            <a:off x="11392072" y="6406917"/>
            <a:ext cx="152963" cy="387090"/>
          </a:xfrm>
          <a:prstGeom prst="rect">
            <a:avLst/>
          </a:prstGeom>
        </p:spPr>
      </p:pic>
      <p:cxnSp>
        <p:nvCxnSpPr>
          <p:cNvPr id="16" name="Straight Connector 15">
            <a:extLst>
              <a:ext uri="{FF2B5EF4-FFF2-40B4-BE49-F238E27FC236}">
                <a16:creationId xmlns:a16="http://schemas.microsoft.com/office/drawing/2014/main" id="{4FE5F3EE-4A5B-2C4E-8EC5-938A0C9749FA}"/>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CA9E74C-AD6D-4044-89EF-14AAD09FD4F5}"/>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sp>
        <p:nvSpPr>
          <p:cNvPr id="11" name="Text Placeholder 25">
            <a:extLst>
              <a:ext uri="{FF2B5EF4-FFF2-40B4-BE49-F238E27FC236}">
                <a16:creationId xmlns:a16="http://schemas.microsoft.com/office/drawing/2014/main" id="{79B275A0-5264-7043-8FE1-391CF5C5EFF1}"/>
              </a:ext>
            </a:extLst>
          </p:cNvPr>
          <p:cNvSpPr>
            <a:spLocks noGrp="1"/>
          </p:cNvSpPr>
          <p:nvPr>
            <p:ph type="body" sz="quarter" idx="27" hasCustomPrompt="1"/>
          </p:nvPr>
        </p:nvSpPr>
        <p:spPr>
          <a:xfrm>
            <a:off x="447067" y="2660293"/>
            <a:ext cx="4690200" cy="3251547"/>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2" name="Text Placeholder 23">
            <a:extLst>
              <a:ext uri="{FF2B5EF4-FFF2-40B4-BE49-F238E27FC236}">
                <a16:creationId xmlns:a16="http://schemas.microsoft.com/office/drawing/2014/main" id="{16DEE8FA-F484-3E4E-A518-F7D1542AF214}"/>
              </a:ext>
            </a:extLst>
          </p:cNvPr>
          <p:cNvSpPr>
            <a:spLocks noGrp="1"/>
          </p:cNvSpPr>
          <p:nvPr>
            <p:ph type="body" sz="quarter" idx="18" hasCustomPrompt="1"/>
          </p:nvPr>
        </p:nvSpPr>
        <p:spPr>
          <a:xfrm>
            <a:off x="447066" y="309491"/>
            <a:ext cx="5648934" cy="1919715"/>
          </a:xfrm>
          <a:noFill/>
        </p:spPr>
        <p:txBody>
          <a:bodyPr>
            <a:normAutofit/>
          </a:bodyPr>
          <a:lstStyle>
            <a:lvl1pPr marL="0" indent="0" algn="l">
              <a:buNone/>
              <a:defRPr sz="3600" b="1">
                <a:solidFill>
                  <a:srgbClr val="8D5B98"/>
                </a:solidFill>
                <a:latin typeface="+mn-lt"/>
              </a:defRPr>
            </a:lvl1pPr>
          </a:lstStyle>
          <a:p>
            <a:pPr lvl="0"/>
            <a:r>
              <a:rPr lang="en-US" dirty="0"/>
              <a:t>TITLE</a:t>
            </a:r>
          </a:p>
        </p:txBody>
      </p:sp>
    </p:spTree>
    <p:extLst>
      <p:ext uri="{BB962C8B-B14F-4D97-AF65-F5344CB8AC3E}">
        <p14:creationId xmlns:p14="http://schemas.microsoft.com/office/powerpoint/2010/main" val="2044807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Slide - with solid header - Blu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76FFB81-661F-934A-8674-C69A828E7C9E}"/>
              </a:ext>
            </a:extLst>
          </p:cNvPr>
          <p:cNvSpPr/>
          <p:nvPr userDrawn="1"/>
        </p:nvSpPr>
        <p:spPr>
          <a:xfrm>
            <a:off x="6420970" y="-1"/>
            <a:ext cx="5771030" cy="6857999"/>
          </a:xfrm>
          <a:prstGeom prst="rect">
            <a:avLst/>
          </a:prstGeom>
          <a:solidFill>
            <a:srgbClr val="E7F3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dirty="0"/>
          </a:p>
        </p:txBody>
      </p:sp>
      <p:sp>
        <p:nvSpPr>
          <p:cNvPr id="14" name="Rectangle 13">
            <a:extLst>
              <a:ext uri="{FF2B5EF4-FFF2-40B4-BE49-F238E27FC236}">
                <a16:creationId xmlns:a16="http://schemas.microsoft.com/office/drawing/2014/main" id="{7AD2B8EC-C4D4-AC46-9E08-AC7F87E6E6B5}"/>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5" name="Picture 14">
            <a:extLst>
              <a:ext uri="{FF2B5EF4-FFF2-40B4-BE49-F238E27FC236}">
                <a16:creationId xmlns:a16="http://schemas.microsoft.com/office/drawing/2014/main" id="{67588149-6299-234C-ABB1-D11A4879F064}"/>
              </a:ext>
            </a:extLst>
          </p:cNvPr>
          <p:cNvPicPr>
            <a:picLocks noChangeAspect="1"/>
          </p:cNvPicPr>
          <p:nvPr userDrawn="1"/>
        </p:nvPicPr>
        <p:blipFill>
          <a:blip r:embed="rId2"/>
          <a:stretch>
            <a:fillRect/>
          </a:stretch>
        </p:blipFill>
        <p:spPr>
          <a:xfrm>
            <a:off x="11392072" y="6406917"/>
            <a:ext cx="152963" cy="387090"/>
          </a:xfrm>
          <a:prstGeom prst="rect">
            <a:avLst/>
          </a:prstGeom>
        </p:spPr>
      </p:pic>
      <p:cxnSp>
        <p:nvCxnSpPr>
          <p:cNvPr id="16" name="Straight Connector 15">
            <a:extLst>
              <a:ext uri="{FF2B5EF4-FFF2-40B4-BE49-F238E27FC236}">
                <a16:creationId xmlns:a16="http://schemas.microsoft.com/office/drawing/2014/main" id="{0CF1D849-1BF8-2F45-80F0-390389FC6DCC}"/>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F95E4BEE-8D91-5A4C-8D40-41C78C8BB23B}"/>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sp>
        <p:nvSpPr>
          <p:cNvPr id="10" name="Picture Placeholder 15">
            <a:extLst>
              <a:ext uri="{FF2B5EF4-FFF2-40B4-BE49-F238E27FC236}">
                <a16:creationId xmlns:a16="http://schemas.microsoft.com/office/drawing/2014/main" id="{5D603DE8-405A-9D46-A2CD-2C7F351A06C1}"/>
              </a:ext>
            </a:extLst>
          </p:cNvPr>
          <p:cNvSpPr>
            <a:spLocks noGrp="1"/>
          </p:cNvSpPr>
          <p:nvPr>
            <p:ph type="pic" sz="quarter" idx="17"/>
          </p:nvPr>
        </p:nvSpPr>
        <p:spPr>
          <a:xfrm>
            <a:off x="6420970" y="875071"/>
            <a:ext cx="5771030" cy="5038992"/>
          </a:xfrm>
          <a:prstGeom prst="rect">
            <a:avLst/>
          </a:prstGeom>
        </p:spPr>
        <p:txBody>
          <a:bodyPr vert="horz">
            <a:normAutofit/>
          </a:bodyPr>
          <a:lstStyle>
            <a:lvl1pPr marL="0" indent="0" algn="ctr">
              <a:buNone/>
              <a:defRPr sz="2000" i="1">
                <a:solidFill>
                  <a:schemeClr val="accent6"/>
                </a:solidFill>
              </a:defRPr>
            </a:lvl1pPr>
          </a:lstStyle>
          <a:p>
            <a:endParaRPr lang="en-US" dirty="0"/>
          </a:p>
          <a:p>
            <a:r>
              <a:rPr lang="en-US" dirty="0"/>
              <a:t>Click picture or </a:t>
            </a:r>
          </a:p>
          <a:p>
            <a:r>
              <a:rPr lang="en-US" dirty="0"/>
              <a:t>texture fill to add photo </a:t>
            </a:r>
          </a:p>
        </p:txBody>
      </p:sp>
      <p:sp>
        <p:nvSpPr>
          <p:cNvPr id="11" name="Text Placeholder 25">
            <a:extLst>
              <a:ext uri="{FF2B5EF4-FFF2-40B4-BE49-F238E27FC236}">
                <a16:creationId xmlns:a16="http://schemas.microsoft.com/office/drawing/2014/main" id="{9628AC4E-6B80-5C4D-99F7-8B05425911DD}"/>
              </a:ext>
            </a:extLst>
          </p:cNvPr>
          <p:cNvSpPr>
            <a:spLocks noGrp="1"/>
          </p:cNvSpPr>
          <p:nvPr>
            <p:ph type="body" sz="quarter" idx="27" hasCustomPrompt="1"/>
          </p:nvPr>
        </p:nvSpPr>
        <p:spPr>
          <a:xfrm>
            <a:off x="447067" y="2660293"/>
            <a:ext cx="4690200" cy="3251547"/>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2" name="Text Placeholder 23">
            <a:extLst>
              <a:ext uri="{FF2B5EF4-FFF2-40B4-BE49-F238E27FC236}">
                <a16:creationId xmlns:a16="http://schemas.microsoft.com/office/drawing/2014/main" id="{9865D4DE-78E1-5F46-A136-FE6DA40F564E}"/>
              </a:ext>
            </a:extLst>
          </p:cNvPr>
          <p:cNvSpPr>
            <a:spLocks noGrp="1"/>
          </p:cNvSpPr>
          <p:nvPr>
            <p:ph type="body" sz="quarter" idx="18" hasCustomPrompt="1"/>
          </p:nvPr>
        </p:nvSpPr>
        <p:spPr>
          <a:xfrm>
            <a:off x="447066" y="309491"/>
            <a:ext cx="5648934" cy="1919715"/>
          </a:xfrm>
          <a:noFill/>
        </p:spPr>
        <p:txBody>
          <a:bodyPr>
            <a:normAutofit/>
          </a:bodyPr>
          <a:lstStyle>
            <a:lvl1pPr marL="0" indent="0" algn="l">
              <a:buNone/>
              <a:defRPr sz="3600" b="1">
                <a:solidFill>
                  <a:srgbClr val="0675AD"/>
                </a:solidFill>
                <a:latin typeface="+mn-lt"/>
              </a:defRPr>
            </a:lvl1pPr>
          </a:lstStyle>
          <a:p>
            <a:pPr lvl="0"/>
            <a:r>
              <a:rPr lang="en-US" dirty="0"/>
              <a:t>TITLE</a:t>
            </a:r>
          </a:p>
        </p:txBody>
      </p:sp>
    </p:spTree>
    <p:extLst>
      <p:ext uri="{BB962C8B-B14F-4D97-AF65-F5344CB8AC3E}">
        <p14:creationId xmlns:p14="http://schemas.microsoft.com/office/powerpoint/2010/main" val="516868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Slide - with solid header - Yellow">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FB5F084-F6BC-BC49-9A67-9ADE70E76C62}"/>
              </a:ext>
            </a:extLst>
          </p:cNvPr>
          <p:cNvSpPr/>
          <p:nvPr userDrawn="1"/>
        </p:nvSpPr>
        <p:spPr>
          <a:xfrm>
            <a:off x="6420970" y="-1"/>
            <a:ext cx="5771030" cy="6857999"/>
          </a:xfrm>
          <a:prstGeom prst="rect">
            <a:avLst/>
          </a:prstGeom>
          <a:solidFill>
            <a:srgbClr val="E7F3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4" name="Rectangle 13">
            <a:extLst>
              <a:ext uri="{FF2B5EF4-FFF2-40B4-BE49-F238E27FC236}">
                <a16:creationId xmlns:a16="http://schemas.microsoft.com/office/drawing/2014/main" id="{8D619265-86C4-2045-A30C-3F031E0D468D}"/>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5" name="Picture 14">
            <a:extLst>
              <a:ext uri="{FF2B5EF4-FFF2-40B4-BE49-F238E27FC236}">
                <a16:creationId xmlns:a16="http://schemas.microsoft.com/office/drawing/2014/main" id="{C2A5D363-054E-DF45-BA48-F7D3B8DB0A3B}"/>
              </a:ext>
            </a:extLst>
          </p:cNvPr>
          <p:cNvPicPr>
            <a:picLocks noChangeAspect="1"/>
          </p:cNvPicPr>
          <p:nvPr userDrawn="1"/>
        </p:nvPicPr>
        <p:blipFill>
          <a:blip r:embed="rId2"/>
          <a:stretch>
            <a:fillRect/>
          </a:stretch>
        </p:blipFill>
        <p:spPr>
          <a:xfrm>
            <a:off x="11392072" y="6406917"/>
            <a:ext cx="152963" cy="387090"/>
          </a:xfrm>
          <a:prstGeom prst="rect">
            <a:avLst/>
          </a:prstGeom>
        </p:spPr>
      </p:pic>
      <p:cxnSp>
        <p:nvCxnSpPr>
          <p:cNvPr id="16" name="Straight Connector 15">
            <a:extLst>
              <a:ext uri="{FF2B5EF4-FFF2-40B4-BE49-F238E27FC236}">
                <a16:creationId xmlns:a16="http://schemas.microsoft.com/office/drawing/2014/main" id="{68FD11B5-ADC9-0F4C-891F-A04761C476AD}"/>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48109F8-531E-8340-A751-4CE0EBD94BE1}"/>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sp>
        <p:nvSpPr>
          <p:cNvPr id="10" name="Picture Placeholder 15">
            <a:extLst>
              <a:ext uri="{FF2B5EF4-FFF2-40B4-BE49-F238E27FC236}">
                <a16:creationId xmlns:a16="http://schemas.microsoft.com/office/drawing/2014/main" id="{6BBE2729-66F1-1F4D-B7E2-FC063FEAD467}"/>
              </a:ext>
            </a:extLst>
          </p:cNvPr>
          <p:cNvSpPr>
            <a:spLocks noGrp="1"/>
          </p:cNvSpPr>
          <p:nvPr>
            <p:ph type="pic" sz="quarter" idx="17"/>
          </p:nvPr>
        </p:nvSpPr>
        <p:spPr>
          <a:xfrm>
            <a:off x="6420970" y="1258529"/>
            <a:ext cx="5771030" cy="4655534"/>
          </a:xfrm>
          <a:prstGeom prst="rect">
            <a:avLst/>
          </a:prstGeom>
        </p:spPr>
        <p:txBody>
          <a:bodyPr vert="horz">
            <a:normAutofit/>
          </a:bodyPr>
          <a:lstStyle>
            <a:lvl1pPr marL="0" indent="0" algn="ctr">
              <a:buNone/>
              <a:defRPr sz="2000" i="1">
                <a:solidFill>
                  <a:schemeClr val="accent6"/>
                </a:solidFill>
              </a:defRPr>
            </a:lvl1pPr>
          </a:lstStyle>
          <a:p>
            <a:endParaRPr lang="en-US" dirty="0"/>
          </a:p>
          <a:p>
            <a:r>
              <a:rPr lang="en-US" dirty="0"/>
              <a:t>Click picture or </a:t>
            </a:r>
          </a:p>
          <a:p>
            <a:r>
              <a:rPr lang="en-US" dirty="0"/>
              <a:t>texture fill to add photo </a:t>
            </a:r>
          </a:p>
        </p:txBody>
      </p:sp>
      <p:sp>
        <p:nvSpPr>
          <p:cNvPr id="12" name="Text Placeholder 25">
            <a:extLst>
              <a:ext uri="{FF2B5EF4-FFF2-40B4-BE49-F238E27FC236}">
                <a16:creationId xmlns:a16="http://schemas.microsoft.com/office/drawing/2014/main" id="{14372943-F452-7B46-9C67-ED05F0AADCBB}"/>
              </a:ext>
            </a:extLst>
          </p:cNvPr>
          <p:cNvSpPr>
            <a:spLocks noGrp="1"/>
          </p:cNvSpPr>
          <p:nvPr>
            <p:ph type="body" sz="quarter" idx="27" hasCustomPrompt="1"/>
          </p:nvPr>
        </p:nvSpPr>
        <p:spPr>
          <a:xfrm>
            <a:off x="447067" y="2660293"/>
            <a:ext cx="4690200" cy="3251547"/>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3" name="Text Placeholder 23">
            <a:extLst>
              <a:ext uri="{FF2B5EF4-FFF2-40B4-BE49-F238E27FC236}">
                <a16:creationId xmlns:a16="http://schemas.microsoft.com/office/drawing/2014/main" id="{0AA56B91-2DFB-2B44-B405-4FE5FB1DC7FA}"/>
              </a:ext>
            </a:extLst>
          </p:cNvPr>
          <p:cNvSpPr>
            <a:spLocks noGrp="1"/>
          </p:cNvSpPr>
          <p:nvPr>
            <p:ph type="body" sz="quarter" idx="18" hasCustomPrompt="1"/>
          </p:nvPr>
        </p:nvSpPr>
        <p:spPr>
          <a:xfrm>
            <a:off x="447066" y="309491"/>
            <a:ext cx="5648934" cy="1919715"/>
          </a:xfrm>
          <a:noFill/>
        </p:spPr>
        <p:txBody>
          <a:bodyPr>
            <a:normAutofit/>
          </a:bodyPr>
          <a:lstStyle>
            <a:lvl1pPr marL="0" indent="0" algn="l">
              <a:buNone/>
              <a:defRPr sz="3600" b="1">
                <a:solidFill>
                  <a:srgbClr val="F9A169"/>
                </a:solidFill>
                <a:latin typeface="+mn-lt"/>
              </a:defRPr>
            </a:lvl1pPr>
          </a:lstStyle>
          <a:p>
            <a:pPr lvl="0"/>
            <a:r>
              <a:rPr lang="en-US" dirty="0"/>
              <a:t>TITLE</a:t>
            </a:r>
          </a:p>
        </p:txBody>
      </p:sp>
    </p:spTree>
    <p:extLst>
      <p:ext uri="{BB962C8B-B14F-4D97-AF65-F5344CB8AC3E}">
        <p14:creationId xmlns:p14="http://schemas.microsoft.com/office/powerpoint/2010/main" val="401050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848AD-6592-B642-AC77-A3318D8B851F}" type="datetimeFigureOut">
              <a:rPr lang="en-US" smtClean="0"/>
              <a:t>12/22/2022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58B29-4516-0E41-9E10-164871924BBC}"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66" r:id="rId3"/>
    <p:sldLayoutId id="2147483682" r:id="rId4"/>
    <p:sldLayoutId id="2147483685" r:id="rId5"/>
    <p:sldLayoutId id="2147483686" r:id="rId6"/>
    <p:sldLayoutId id="2147483673" r:id="rId7"/>
    <p:sldLayoutId id="2147483687" r:id="rId8"/>
    <p:sldLayoutId id="2147483688" r:id="rId9"/>
    <p:sldLayoutId id="2147483651" r:id="rId10"/>
    <p:sldLayoutId id="2147483683" r:id="rId11"/>
    <p:sldLayoutId id="2147483684" r:id="rId12"/>
    <p:sldLayoutId id="2147483674" r:id="rId13"/>
    <p:sldLayoutId id="2147483680" r:id="rId14"/>
    <p:sldLayoutId id="2147483681" r:id="rId15"/>
    <p:sldLayoutId id="2147483675" r:id="rId16"/>
    <p:sldLayoutId id="2147483678" r:id="rId17"/>
    <p:sldLayoutId id="2147483679" r:id="rId18"/>
    <p:sldLayoutId id="2147483653" r:id="rId19"/>
    <p:sldLayoutId id="2147483663" r:id="rId20"/>
    <p:sldLayoutId id="2147483664" r:id="rId21"/>
    <p:sldLayoutId id="2147483689" r:id="rId22"/>
    <p:sldLayoutId id="2147483690" r:id="rId23"/>
    <p:sldLayoutId id="2147483677" r:id="rId24"/>
    <p:sldLayoutId id="2147483670" r:id="rId25"/>
    <p:sldLayoutId id="2147483676" r:id="rId26"/>
    <p:sldLayoutId id="2147483669" r:id="rId27"/>
    <p:sldLayoutId id="2147483691"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hyperlink" Target="https://www.youtube.com/watch?v=oB6b5P6bcZg&amp;" TargetMode="External"/><Relationship Id="rId7" Type="http://schemas.openxmlformats.org/officeDocument/2006/relationships/image" Target="../media/image22.svg"/><Relationship Id="rId2" Type="http://schemas.openxmlformats.org/officeDocument/2006/relationships/slideLayout" Target="../slideLayouts/slideLayout28.xml"/><Relationship Id="rId1" Type="http://schemas.openxmlformats.org/officeDocument/2006/relationships/video" Target="https://www.youtube.com/embed/oB6b5P6bcZg?feature=oembed" TargetMode="Externa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hyperlink" Target="http://www.canva.com/" TargetMode="External"/><Relationship Id="rId2" Type="http://schemas.openxmlformats.org/officeDocument/2006/relationships/hyperlink" Target="https://designschool.canva.com/" TargetMode="Externa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hyperlink" Target="https://www.youtube.com/watch?v=cVUxd2ZwYE0" TargetMode="External"/><Relationship Id="rId7" Type="http://schemas.openxmlformats.org/officeDocument/2006/relationships/image" Target="../media/image22.svg"/><Relationship Id="rId2" Type="http://schemas.openxmlformats.org/officeDocument/2006/relationships/slideLayout" Target="../slideLayouts/slideLayout28.xml"/><Relationship Id="rId1" Type="http://schemas.openxmlformats.org/officeDocument/2006/relationships/video" Target="https://www.youtube.com/embed/cVUxd2ZwYE0?feature=oembed" TargetMode="Externa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2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www.instagram.com/" TargetMode="External"/><Relationship Id="rId2" Type="http://schemas.openxmlformats.org/officeDocument/2006/relationships/hyperlink" Target="http://www.tiktok.com/" TargetMode="External"/><Relationship Id="rId1" Type="http://schemas.openxmlformats.org/officeDocument/2006/relationships/slideLayout" Target="../slideLayouts/slideLayout8.xml"/><Relationship Id="rId6" Type="http://schemas.openxmlformats.org/officeDocument/2006/relationships/image" Target="../media/image26.jpeg"/><Relationship Id="rId5" Type="http://schemas.openxmlformats.org/officeDocument/2006/relationships/hyperlink" Target="http://www.snapchat.com/" TargetMode="External"/><Relationship Id="rId4" Type="http://schemas.openxmlformats.org/officeDocument/2006/relationships/hyperlink" Target="http://www.youtube.com/"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hyperlink" Target="https://youtu.be/uoRG7zivQYw" TargetMode="External"/><Relationship Id="rId7" Type="http://schemas.openxmlformats.org/officeDocument/2006/relationships/image" Target="../media/image22.svg"/><Relationship Id="rId2" Type="http://schemas.openxmlformats.org/officeDocument/2006/relationships/slideLayout" Target="../slideLayouts/slideLayout28.xml"/><Relationship Id="rId1" Type="http://schemas.openxmlformats.org/officeDocument/2006/relationships/video" Target="https://www.youtube.com/embed/uoRG7zivQYw?feature=oembed" TargetMode="Externa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28.jpeg"/></Relationships>
</file>

<file path=ppt/slides/_rels/slide21.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hyperlink" Target="https://www.youtube.com/watch?v=AlrC-XaKwew" TargetMode="External"/><Relationship Id="rId7" Type="http://schemas.openxmlformats.org/officeDocument/2006/relationships/image" Target="../media/image22.svg"/><Relationship Id="rId2" Type="http://schemas.openxmlformats.org/officeDocument/2006/relationships/slideLayout" Target="../slideLayouts/slideLayout28.xml"/><Relationship Id="rId1" Type="http://schemas.openxmlformats.org/officeDocument/2006/relationships/video" Target="https://www.youtube.com/embed/AlrC-XaKwew?feature=oembed" TargetMode="Externa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hyperlink" Target="https://www.canva.com/announcements/templates/job-vacancy/" TargetMode="Externa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hyperlink" Target="https://www.youtube.com/watch?v=NeSTJw5QKOQ" TargetMode="External"/><Relationship Id="rId7" Type="http://schemas.openxmlformats.org/officeDocument/2006/relationships/image" Target="../media/image22.svg"/><Relationship Id="rId2" Type="http://schemas.openxmlformats.org/officeDocument/2006/relationships/slideLayout" Target="../slideLayouts/slideLayout28.xml"/><Relationship Id="rId1" Type="http://schemas.openxmlformats.org/officeDocument/2006/relationships/video" Target="https://www.youtube.com/embed/NeSTJw5QKOQ?feature=oembed" TargetMode="Externa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http://www.magnumlady.com/" TargetMode="Externa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www.ilovepdf.com/" TargetMode="External"/><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hyperlink" Target="https://www.youtube.com/watch?v=Cx4Oh7mIpv8" TargetMode="External"/><Relationship Id="rId7" Type="http://schemas.openxmlformats.org/officeDocument/2006/relationships/image" Target="../media/image22.svg"/><Relationship Id="rId2" Type="http://schemas.openxmlformats.org/officeDocument/2006/relationships/slideLayout" Target="../slideLayouts/slideLayout28.xml"/><Relationship Id="rId1" Type="http://schemas.openxmlformats.org/officeDocument/2006/relationships/video" Target="https://www.youtube.com/embed/Cx4Oh7mIpv8?feature=oembed" TargetMode="Externa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39.xml.rels><?xml version="1.0" encoding="UTF-8" standalone="yes"?>
<Relationships xmlns="http://schemas.openxmlformats.org/package/2006/relationships"><Relationship Id="rId2" Type="http://schemas.openxmlformats.org/officeDocument/2006/relationships/hyperlink" Target="https://www.nibusinessinfo.co.uk/content/different-types-copyright-licences" TargetMode="Externa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hyperlink" Target="https://www.pexels.com/" TargetMode="External"/><Relationship Id="rId7" Type="http://schemas.openxmlformats.org/officeDocument/2006/relationships/hyperlink" Target="https://freemusicarchive.org/" TargetMode="External"/><Relationship Id="rId2" Type="http://schemas.openxmlformats.org/officeDocument/2006/relationships/hyperlink" Target="https://pixabay.com/" TargetMode="External"/><Relationship Id="rId1" Type="http://schemas.openxmlformats.org/officeDocument/2006/relationships/slideLayout" Target="../slideLayouts/slideLayout5.xml"/><Relationship Id="rId6" Type="http://schemas.openxmlformats.org/officeDocument/2006/relationships/hyperlink" Target="https://pixabay.com/music/" TargetMode="External"/><Relationship Id="rId5" Type="http://schemas.openxmlformats.org/officeDocument/2006/relationships/hyperlink" Target="https://coverr.co/" TargetMode="External"/><Relationship Id="rId4" Type="http://schemas.openxmlformats.org/officeDocument/2006/relationships/hyperlink" Target="https://www.storyblocks.com/"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hyperlink" Target="https://learndigital.withgoogle.com/digitalgarage/course/basics-code" TargetMode="External"/><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hyperlink" Target="https://www.codecademy.com/" TargetMode="Externa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www.shopify.com/" TargetMode="Externa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hyperlink" Target="https://www.youtube.com/watch?v=-a_F0sJ06QI" TargetMode="External"/><Relationship Id="rId7" Type="http://schemas.openxmlformats.org/officeDocument/2006/relationships/image" Target="../media/image22.svg"/><Relationship Id="rId2" Type="http://schemas.openxmlformats.org/officeDocument/2006/relationships/slideLayout" Target="../slideLayouts/slideLayout28.xml"/><Relationship Id="rId1" Type="http://schemas.openxmlformats.org/officeDocument/2006/relationships/video" Target="https://www.youtube.com/embed/u-Qfdn44rB4?feature=oembed" TargetMode="Externa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5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8" Type="http://schemas.openxmlformats.org/officeDocument/2006/relationships/hyperlink" Target="https://www.codeproject.com/" TargetMode="External"/><Relationship Id="rId3" Type="http://schemas.openxmlformats.org/officeDocument/2006/relationships/hyperlink" Target="https://www.youtube.com/user/derekbanas" TargetMode="External"/><Relationship Id="rId7" Type="http://schemas.openxmlformats.org/officeDocument/2006/relationships/hyperlink" Target="https://stackexchange.com/" TargetMode="External"/><Relationship Id="rId2" Type="http://schemas.openxmlformats.org/officeDocument/2006/relationships/hyperlink" Target="https://www.youtube.com/user/thenewboston" TargetMode="External"/><Relationship Id="rId1" Type="http://schemas.openxmlformats.org/officeDocument/2006/relationships/slideLayout" Target="../slideLayouts/slideLayout4.xml"/><Relationship Id="rId6" Type="http://schemas.openxmlformats.org/officeDocument/2006/relationships/hyperlink" Target="https://www.reddit.com/" TargetMode="External"/><Relationship Id="rId5" Type="http://schemas.openxmlformats.org/officeDocument/2006/relationships/hyperlink" Target="https://www.quora.com/" TargetMode="External"/><Relationship Id="rId4" Type="http://schemas.openxmlformats.org/officeDocument/2006/relationships/hyperlink" Target="https://www.youtube.com/user/DevTipsForDesigners" TargetMode="External"/></Relationships>
</file>

<file path=ppt/slides/_rels/slide5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www.twitter.com/" TargetMode="External"/><Relationship Id="rId7" Type="http://schemas.openxmlformats.org/officeDocument/2006/relationships/hyperlink" Target="http://www.tiktok.com/" TargetMode="External"/><Relationship Id="rId2" Type="http://schemas.openxmlformats.org/officeDocument/2006/relationships/hyperlink" Target="http://www.wordpress.com/" TargetMode="External"/><Relationship Id="rId1" Type="http://schemas.openxmlformats.org/officeDocument/2006/relationships/slideLayout" Target="../slideLayouts/slideLayout6.xml"/><Relationship Id="rId6" Type="http://schemas.openxmlformats.org/officeDocument/2006/relationships/hyperlink" Target="http://www.facebook.com/" TargetMode="External"/><Relationship Id="rId5" Type="http://schemas.openxmlformats.org/officeDocument/2006/relationships/hyperlink" Target="http://www.youtube.com/" TargetMode="External"/><Relationship Id="rId4" Type="http://schemas.openxmlformats.org/officeDocument/2006/relationships/hyperlink" Target="http://www.instagram.com/"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ordpress.com/" TargetMode="External"/><Relationship Id="rId2" Type="http://schemas.openxmlformats.org/officeDocument/2006/relationships/image" Target="../media/image17.jpeg"/><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6DB6DC-6BDA-0344-AD16-A84DB2E2ADD0}"/>
              </a:ext>
            </a:extLst>
          </p:cNvPr>
          <p:cNvSpPr>
            <a:spLocks noGrp="1"/>
          </p:cNvSpPr>
          <p:nvPr>
            <p:ph type="body" sz="quarter" idx="15"/>
          </p:nvPr>
        </p:nvSpPr>
        <p:spPr>
          <a:xfrm>
            <a:off x="110210" y="4649548"/>
            <a:ext cx="4642930" cy="697353"/>
          </a:xfrm>
        </p:spPr>
        <p:txBody>
          <a:bodyPr/>
          <a:lstStyle/>
          <a:p>
            <a:r>
              <a:rPr lang="en-US" dirty="0"/>
              <a:t>Module 3</a:t>
            </a:r>
          </a:p>
        </p:txBody>
      </p:sp>
      <p:sp>
        <p:nvSpPr>
          <p:cNvPr id="3" name="Text Placeholder 2">
            <a:extLst>
              <a:ext uri="{FF2B5EF4-FFF2-40B4-BE49-F238E27FC236}">
                <a16:creationId xmlns:a16="http://schemas.microsoft.com/office/drawing/2014/main" id="{51E4B0D2-9CBF-B445-AA9C-54F3090D9059}"/>
              </a:ext>
            </a:extLst>
          </p:cNvPr>
          <p:cNvSpPr>
            <a:spLocks noGrp="1"/>
          </p:cNvSpPr>
          <p:nvPr>
            <p:ph type="body" sz="quarter" idx="16"/>
          </p:nvPr>
        </p:nvSpPr>
        <p:spPr>
          <a:xfrm>
            <a:off x="110210" y="5408454"/>
            <a:ext cx="4948807" cy="1240473"/>
          </a:xfrm>
        </p:spPr>
        <p:txBody>
          <a:bodyPr>
            <a:normAutofit/>
          </a:bodyPr>
          <a:lstStyle/>
          <a:p>
            <a:r>
              <a:rPr lang="en-US" sz="3600" b="1" dirty="0"/>
              <a:t>Digital Content Creation</a:t>
            </a:r>
            <a:endParaRPr lang="en-US" dirty="0"/>
          </a:p>
        </p:txBody>
      </p:sp>
    </p:spTree>
    <p:extLst>
      <p:ext uri="{BB962C8B-B14F-4D97-AF65-F5344CB8AC3E}">
        <p14:creationId xmlns:p14="http://schemas.microsoft.com/office/powerpoint/2010/main" val="3265920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105F9E9-0CBC-99E3-A502-67DF36B47629}"/>
              </a:ext>
            </a:extLst>
          </p:cNvPr>
          <p:cNvSpPr>
            <a:spLocks noGrp="1"/>
          </p:cNvSpPr>
          <p:nvPr>
            <p:ph type="pic" sz="quarter" idx="15"/>
          </p:nvPr>
        </p:nvSpPr>
        <p:spPr/>
      </p:sp>
      <p:sp>
        <p:nvSpPr>
          <p:cNvPr id="6" name="Text Placeholder 5">
            <a:extLst>
              <a:ext uri="{FF2B5EF4-FFF2-40B4-BE49-F238E27FC236}">
                <a16:creationId xmlns:a16="http://schemas.microsoft.com/office/drawing/2014/main" id="{7D4D9554-0B1A-DCEF-B2FA-F996B538D77E}"/>
              </a:ext>
            </a:extLst>
          </p:cNvPr>
          <p:cNvSpPr>
            <a:spLocks noGrp="1"/>
          </p:cNvSpPr>
          <p:nvPr>
            <p:ph type="body" sz="quarter" idx="17"/>
          </p:nvPr>
        </p:nvSpPr>
        <p:spPr/>
        <p:txBody>
          <a:bodyPr/>
          <a:lstStyle/>
          <a:p>
            <a:pPr>
              <a:lnSpc>
                <a:spcPct val="150000"/>
              </a:lnSpc>
            </a:pPr>
            <a:r>
              <a:rPr lang="en-IE" sz="2400" dirty="0">
                <a:solidFill>
                  <a:schemeClr val="tx1"/>
                </a:solidFill>
              </a:rPr>
              <a:t>Check out this handy video which explains how to get started with setting up a Wordpress website:</a:t>
            </a:r>
          </a:p>
          <a:p>
            <a:endParaRPr lang="en-IE" sz="2400" dirty="0">
              <a:solidFill>
                <a:srgbClr val="8D5B98"/>
              </a:solidFill>
            </a:endParaRPr>
          </a:p>
          <a:p>
            <a:r>
              <a:rPr lang="en-IE" sz="2200" dirty="0">
                <a:solidFill>
                  <a:srgbClr val="F9A169"/>
                </a:solidFill>
                <a:hlinkClick r:id="rId3">
                  <a:extLst>
                    <a:ext uri="{A12FA001-AC4F-418D-AE19-62706E023703}">
                      <ahyp:hlinkClr xmlns:ahyp="http://schemas.microsoft.com/office/drawing/2018/hyperlinkcolor" val="tx"/>
                    </a:ext>
                  </a:extLst>
                </a:hlinkClick>
              </a:rPr>
              <a:t>https://www.youtube.com/watch?v=oB6b5P6bcZg&amp;</a:t>
            </a:r>
            <a:endParaRPr lang="en-IE" sz="2200" dirty="0">
              <a:solidFill>
                <a:srgbClr val="F9A169"/>
              </a:solidFill>
            </a:endParaRPr>
          </a:p>
          <a:p>
            <a:endParaRPr lang="en-IE" sz="2400" dirty="0">
              <a:solidFill>
                <a:srgbClr val="8D5B98"/>
              </a:solidFill>
            </a:endParaRPr>
          </a:p>
        </p:txBody>
      </p:sp>
      <p:sp>
        <p:nvSpPr>
          <p:cNvPr id="3" name="Text Placeholder 2">
            <a:extLst>
              <a:ext uri="{FF2B5EF4-FFF2-40B4-BE49-F238E27FC236}">
                <a16:creationId xmlns:a16="http://schemas.microsoft.com/office/drawing/2014/main" id="{4D190C55-C7D0-2F2E-0690-4A84F8B7DC09}"/>
              </a:ext>
            </a:extLst>
          </p:cNvPr>
          <p:cNvSpPr>
            <a:spLocks noGrp="1"/>
          </p:cNvSpPr>
          <p:nvPr>
            <p:ph type="body" sz="quarter" idx="13"/>
          </p:nvPr>
        </p:nvSpPr>
        <p:spPr/>
        <p:txBody>
          <a:bodyPr>
            <a:normAutofit/>
          </a:bodyPr>
          <a:lstStyle/>
          <a:p>
            <a:r>
              <a:rPr lang="en-IE" dirty="0">
                <a:solidFill>
                  <a:srgbClr val="8D5B98"/>
                </a:solidFill>
              </a:rPr>
              <a:t>Video: Introduction Word Press</a:t>
            </a:r>
          </a:p>
        </p:txBody>
      </p:sp>
      <p:pic>
        <p:nvPicPr>
          <p:cNvPr id="7" name="Graphic 6" descr="Mouse outline">
            <a:extLst>
              <a:ext uri="{FF2B5EF4-FFF2-40B4-BE49-F238E27FC236}">
                <a16:creationId xmlns:a16="http://schemas.microsoft.com/office/drawing/2014/main" id="{FAFD0EF2-91CE-C9BF-C1BB-685EE4B927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999002">
            <a:off x="4175439" y="4140012"/>
            <a:ext cx="683699" cy="683699"/>
          </a:xfrm>
          <a:prstGeom prst="rect">
            <a:avLst/>
          </a:prstGeom>
        </p:spPr>
      </p:pic>
      <p:sp>
        <p:nvSpPr>
          <p:cNvPr id="8" name="TextBox 7">
            <a:extLst>
              <a:ext uri="{FF2B5EF4-FFF2-40B4-BE49-F238E27FC236}">
                <a16:creationId xmlns:a16="http://schemas.microsoft.com/office/drawing/2014/main" id="{673EC251-28AF-CB55-F2DD-13EA5E070A56}"/>
              </a:ext>
            </a:extLst>
          </p:cNvPr>
          <p:cNvSpPr txBox="1"/>
          <p:nvPr/>
        </p:nvSpPr>
        <p:spPr>
          <a:xfrm>
            <a:off x="4865262" y="4220252"/>
            <a:ext cx="2254720" cy="523220"/>
          </a:xfrm>
          <a:prstGeom prst="rect">
            <a:avLst/>
          </a:prstGeom>
          <a:noFill/>
        </p:spPr>
        <p:txBody>
          <a:bodyPr wrap="square" rtlCol="0">
            <a:spAutoFit/>
          </a:bodyPr>
          <a:lstStyle/>
          <a:p>
            <a:r>
              <a:rPr lang="hr-BA" sz="2800" b="1" dirty="0">
                <a:solidFill>
                  <a:srgbClr val="E78631"/>
                </a:solidFill>
              </a:rPr>
              <a:t>Click to </a:t>
            </a:r>
            <a:r>
              <a:rPr lang="en-IE" sz="2800" b="1" dirty="0">
                <a:solidFill>
                  <a:srgbClr val="E78631"/>
                </a:solidFill>
              </a:rPr>
              <a:t>watch</a:t>
            </a:r>
            <a:endParaRPr lang="en-US" sz="2800" b="1" dirty="0">
              <a:solidFill>
                <a:srgbClr val="E78631"/>
              </a:solidFill>
            </a:endParaRPr>
          </a:p>
        </p:txBody>
      </p:sp>
      <p:pic>
        <p:nvPicPr>
          <p:cNvPr id="9" name="Graphic 8" descr="Arrow: Slight curve with solid fill">
            <a:extLst>
              <a:ext uri="{FF2B5EF4-FFF2-40B4-BE49-F238E27FC236}">
                <a16:creationId xmlns:a16="http://schemas.microsoft.com/office/drawing/2014/main" id="{D41C1135-1DBF-11FD-A3D2-A6857A5F78C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0230345">
            <a:off x="5882848" y="4390777"/>
            <a:ext cx="1513197" cy="1522472"/>
          </a:xfrm>
          <a:prstGeom prst="rect">
            <a:avLst/>
          </a:prstGeom>
        </p:spPr>
      </p:pic>
      <p:pic>
        <p:nvPicPr>
          <p:cNvPr id="5" name="Picture 2">
            <a:hlinkClick r:id="" action="ppaction://media"/>
            <a:extLst>
              <a:ext uri="{FF2B5EF4-FFF2-40B4-BE49-F238E27FC236}">
                <a16:creationId xmlns:a16="http://schemas.microsoft.com/office/drawing/2014/main" id="{73989635-0243-C68D-D019-A55D82E39081}"/>
              </a:ext>
            </a:extLst>
          </p:cNvPr>
          <p:cNvPicPr>
            <a:picLocks noRot="1" noChangeAspect="1"/>
          </p:cNvPicPr>
          <p:nvPr>
            <a:videoFile r:link="rId1"/>
          </p:nvPr>
        </p:nvPicPr>
        <p:blipFill>
          <a:blip r:embed="rId8"/>
          <a:stretch>
            <a:fillRect/>
          </a:stretch>
        </p:blipFill>
        <p:spPr>
          <a:xfrm>
            <a:off x="7303848" y="1223694"/>
            <a:ext cx="4888153" cy="4150700"/>
          </a:xfrm>
          <a:prstGeom prst="rect">
            <a:avLst/>
          </a:prstGeom>
        </p:spPr>
      </p:pic>
      <p:pic>
        <p:nvPicPr>
          <p:cNvPr id="10" name="Picture 3" descr="Logo, company name&#10;&#10;Description automatically generated">
            <a:extLst>
              <a:ext uri="{FF2B5EF4-FFF2-40B4-BE49-F238E27FC236}">
                <a16:creationId xmlns:a16="http://schemas.microsoft.com/office/drawing/2014/main" id="{549280EF-7ED9-49F1-D4B8-0A3BAE11927D}"/>
              </a:ext>
            </a:extLst>
          </p:cNvPr>
          <p:cNvPicPr>
            <a:picLocks noChangeAspect="1"/>
          </p:cNvPicPr>
          <p:nvPr/>
        </p:nvPicPr>
        <p:blipFill>
          <a:blip r:embed="rId9"/>
          <a:stretch>
            <a:fillRect/>
          </a:stretch>
        </p:blipFill>
        <p:spPr>
          <a:xfrm>
            <a:off x="8623022" y="-36795"/>
            <a:ext cx="2318308" cy="1064668"/>
          </a:xfrm>
          <a:prstGeom prst="rect">
            <a:avLst/>
          </a:prstGeom>
        </p:spPr>
      </p:pic>
    </p:spTree>
    <p:extLst>
      <p:ext uri="{BB962C8B-B14F-4D97-AF65-F5344CB8AC3E}">
        <p14:creationId xmlns:p14="http://schemas.microsoft.com/office/powerpoint/2010/main" val="7278588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8B952C3-E79F-E051-8D9E-37DA1C5E8673}"/>
              </a:ext>
            </a:extLst>
          </p:cNvPr>
          <p:cNvSpPr>
            <a:spLocks noGrp="1"/>
          </p:cNvSpPr>
          <p:nvPr>
            <p:ph type="body" sz="quarter" idx="16"/>
          </p:nvPr>
        </p:nvSpPr>
        <p:spPr>
          <a:xfrm>
            <a:off x="271552" y="1087842"/>
            <a:ext cx="11102510" cy="4038015"/>
          </a:xfrm>
        </p:spPr>
        <p:txBody>
          <a:bodyPr/>
          <a:lstStyle/>
          <a:p>
            <a:pPr algn="just">
              <a:lnSpc>
                <a:spcPct val="150000"/>
              </a:lnSpc>
            </a:pPr>
            <a:r>
              <a:rPr lang="en-IE" sz="2400" dirty="0"/>
              <a:t>An infographic is a highly visual graphic that contains data visualisations and minimal text. The aim of an infographic is to display information about something in an easy to read and summarised way. These are extremely useful in a business or workplace setting as you can use them to summarise much relevant data such as sales, key performance indicators (KPIs) or instructional “how to” guides.</a:t>
            </a:r>
          </a:p>
          <a:p>
            <a:pPr algn="just">
              <a:lnSpc>
                <a:spcPct val="150000"/>
              </a:lnSpc>
            </a:pPr>
            <a:r>
              <a:rPr lang="en-IE" sz="2400" dirty="0"/>
              <a:t>When you know how to create an infographic, your skills will be transferrable. If you needed to make a poster for your workplace, you will be able to. You could also use it to help design personal things such as a business card or poster to advertise your skills and that you are looking for wor</a:t>
            </a:r>
            <a:r>
              <a:rPr lang="en-IE" dirty="0"/>
              <a:t>k.</a:t>
            </a:r>
          </a:p>
          <a:p>
            <a:pPr algn="just">
              <a:lnSpc>
                <a:spcPct val="150000"/>
              </a:lnSpc>
            </a:pPr>
            <a:endParaRPr lang="en-IE" dirty="0"/>
          </a:p>
          <a:p>
            <a:pPr algn="just">
              <a:lnSpc>
                <a:spcPct val="150000"/>
              </a:lnSpc>
            </a:pPr>
            <a:r>
              <a:rPr lang="en-IE" dirty="0"/>
              <a:t>The main tool that we would recommend for creating an infographic is Canva, which we will learn more about over the next few slides.</a:t>
            </a:r>
            <a:endParaRPr lang="en-US" sz="2400" dirty="0"/>
          </a:p>
          <a:p>
            <a:pPr marL="457200" indent="-457200">
              <a:buAutoNum type="arabicPeriod"/>
            </a:pPr>
            <a:endParaRPr lang="en-IE" sz="2400" dirty="0">
              <a:solidFill>
                <a:schemeClr val="tx1"/>
              </a:solidFill>
            </a:endParaRPr>
          </a:p>
        </p:txBody>
      </p:sp>
      <p:sp>
        <p:nvSpPr>
          <p:cNvPr id="7" name="Text Placeholder 3">
            <a:extLst>
              <a:ext uri="{FF2B5EF4-FFF2-40B4-BE49-F238E27FC236}">
                <a16:creationId xmlns:a16="http://schemas.microsoft.com/office/drawing/2014/main" id="{30C9B4F4-743D-E11F-736E-FEF6B5F6A873}"/>
              </a:ext>
            </a:extLst>
          </p:cNvPr>
          <p:cNvSpPr>
            <a:spLocks noGrp="1"/>
          </p:cNvSpPr>
          <p:nvPr>
            <p:ph type="body" sz="quarter" idx="18"/>
          </p:nvPr>
        </p:nvSpPr>
        <p:spPr>
          <a:xfrm>
            <a:off x="277437" y="309563"/>
            <a:ext cx="11096625" cy="644594"/>
          </a:xfrm>
        </p:spPr>
        <p:txBody>
          <a:bodyPr/>
          <a:lstStyle/>
          <a:p>
            <a:r>
              <a:rPr lang="en-IE" dirty="0">
                <a:solidFill>
                  <a:srgbClr val="8D5B98"/>
                </a:solidFill>
              </a:rPr>
              <a:t>Introduction to Infographics</a:t>
            </a:r>
          </a:p>
        </p:txBody>
      </p:sp>
    </p:spTree>
    <p:extLst>
      <p:ext uri="{BB962C8B-B14F-4D97-AF65-F5344CB8AC3E}">
        <p14:creationId xmlns:p14="http://schemas.microsoft.com/office/powerpoint/2010/main" val="26340051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8B952C3-E79F-E051-8D9E-37DA1C5E8673}"/>
              </a:ext>
            </a:extLst>
          </p:cNvPr>
          <p:cNvSpPr>
            <a:spLocks noGrp="1"/>
          </p:cNvSpPr>
          <p:nvPr>
            <p:ph type="body" sz="quarter" idx="16"/>
          </p:nvPr>
        </p:nvSpPr>
        <p:spPr>
          <a:xfrm>
            <a:off x="288039" y="1346341"/>
            <a:ext cx="11102510" cy="4038015"/>
          </a:xfrm>
        </p:spPr>
        <p:txBody>
          <a:bodyPr/>
          <a:lstStyle/>
          <a:p>
            <a:pPr algn="just">
              <a:lnSpc>
                <a:spcPct val="150000"/>
              </a:lnSpc>
            </a:pPr>
            <a:r>
              <a:rPr lang="en-US" sz="2000" dirty="0"/>
              <a:t>Canva is a fantastic and simple-to-use tool for producing basic and animated graphics and videos. It is a powerful tool for visual storytelling and can be easily customized with a choice of fonts, backgrounds, frames and more. </a:t>
            </a:r>
            <a:r>
              <a:rPr lang="en-IE" sz="2000" dirty="0"/>
              <a:t>Canva has an impressive suite of graphic design tools available on the web, as well as options for Android and iOS (iPhone).</a:t>
            </a:r>
          </a:p>
          <a:p>
            <a:pPr algn="just">
              <a:lnSpc>
                <a:spcPct val="150000"/>
              </a:lnSpc>
            </a:pPr>
            <a:r>
              <a:rPr lang="en-IE" sz="2000" dirty="0"/>
              <a:t>You can use Canva to create visual stories that can be delivered in a number of ways for example via social media posts, video, newsletters and more. We particularly love Canva because it easy for beginners to grasp and the Canva Design School (</a:t>
            </a:r>
            <a:r>
              <a:rPr lang="en-IE" sz="2000" dirty="0">
                <a:solidFill>
                  <a:srgbClr val="F9A169"/>
                </a:solidFill>
                <a:hlinkClick r:id="rId2">
                  <a:extLst>
                    <a:ext uri="{A12FA001-AC4F-418D-AE19-62706E023703}">
                      <ahyp:hlinkClr xmlns:ahyp="http://schemas.microsoft.com/office/drawing/2018/hyperlinkcolor" val="tx"/>
                    </a:ext>
                  </a:extLst>
                </a:hlinkClick>
              </a:rPr>
              <a:t>click here for a link</a:t>
            </a:r>
            <a:r>
              <a:rPr lang="en-IE" sz="2000" dirty="0"/>
              <a:t>) has lots of learning resources to help you make the most of this tool.</a:t>
            </a:r>
          </a:p>
          <a:p>
            <a:pPr algn="just">
              <a:lnSpc>
                <a:spcPct val="150000"/>
              </a:lnSpc>
            </a:pPr>
            <a:r>
              <a:rPr lang="en-US" sz="2000" dirty="0"/>
              <a:t>Link to the tool website: </a:t>
            </a:r>
            <a:r>
              <a:rPr lang="en-US" sz="2000" dirty="0">
                <a:solidFill>
                  <a:srgbClr val="F9A169"/>
                </a:solidFill>
                <a:hlinkClick r:id="rId3">
                  <a:extLst>
                    <a:ext uri="{A12FA001-AC4F-418D-AE19-62706E023703}">
                      <ahyp:hlinkClr xmlns:ahyp="http://schemas.microsoft.com/office/drawing/2018/hyperlinkcolor" val="tx"/>
                    </a:ext>
                  </a:extLst>
                </a:hlinkClick>
              </a:rPr>
              <a:t>Canva- What will you design today?</a:t>
            </a:r>
            <a:endParaRPr lang="en-US" sz="2000" dirty="0">
              <a:solidFill>
                <a:srgbClr val="F9A169"/>
              </a:solidFill>
            </a:endParaRPr>
          </a:p>
          <a:p>
            <a:pPr marL="457200" indent="-457200" algn="just">
              <a:buAutoNum type="arabicPeriod"/>
            </a:pPr>
            <a:endParaRPr lang="en-IE" sz="2400" dirty="0">
              <a:solidFill>
                <a:schemeClr val="tx1"/>
              </a:solidFill>
            </a:endParaRPr>
          </a:p>
        </p:txBody>
      </p:sp>
      <p:sp>
        <p:nvSpPr>
          <p:cNvPr id="7" name="Text Placeholder 3">
            <a:extLst>
              <a:ext uri="{FF2B5EF4-FFF2-40B4-BE49-F238E27FC236}">
                <a16:creationId xmlns:a16="http://schemas.microsoft.com/office/drawing/2014/main" id="{30C9B4F4-743D-E11F-736E-FEF6B5F6A873}"/>
              </a:ext>
            </a:extLst>
          </p:cNvPr>
          <p:cNvSpPr>
            <a:spLocks noGrp="1"/>
          </p:cNvSpPr>
          <p:nvPr>
            <p:ph type="body" sz="quarter" idx="18"/>
          </p:nvPr>
        </p:nvSpPr>
        <p:spPr>
          <a:xfrm>
            <a:off x="292580" y="441040"/>
            <a:ext cx="11097969" cy="724179"/>
          </a:xfrm>
        </p:spPr>
        <p:txBody>
          <a:bodyPr/>
          <a:lstStyle/>
          <a:p>
            <a:r>
              <a:rPr lang="en-IE" dirty="0">
                <a:solidFill>
                  <a:srgbClr val="8D5B98"/>
                </a:solidFill>
              </a:rPr>
              <a:t>Creating Digital Content with Canva</a:t>
            </a:r>
          </a:p>
        </p:txBody>
      </p:sp>
      <p:pic>
        <p:nvPicPr>
          <p:cNvPr id="2" name="Picture 2" descr="Logo Maker | Create Free Logos in Minutes | Canva">
            <a:extLst>
              <a:ext uri="{FF2B5EF4-FFF2-40B4-BE49-F238E27FC236}">
                <a16:creationId xmlns:a16="http://schemas.microsoft.com/office/drawing/2014/main" id="{5517899F-5E13-A0B1-8CB7-EEFE135B96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4664" y="239914"/>
            <a:ext cx="2580861" cy="827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53513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8B952C3-E79F-E051-8D9E-37DA1C5E8673}"/>
              </a:ext>
            </a:extLst>
          </p:cNvPr>
          <p:cNvSpPr>
            <a:spLocks noGrp="1"/>
          </p:cNvSpPr>
          <p:nvPr>
            <p:ph type="body" sz="quarter" idx="16"/>
          </p:nvPr>
        </p:nvSpPr>
        <p:spPr>
          <a:xfrm>
            <a:off x="442524" y="1092479"/>
            <a:ext cx="11102510" cy="4038015"/>
          </a:xfrm>
        </p:spPr>
        <p:txBody>
          <a:bodyPr/>
          <a:lstStyle/>
          <a:p>
            <a:pPr algn="just">
              <a:lnSpc>
                <a:spcPct val="150000"/>
              </a:lnSpc>
              <a:buClr>
                <a:srgbClr val="FFDE17"/>
              </a:buClr>
            </a:pPr>
            <a:r>
              <a:rPr lang="en-US" sz="1800" b="1" dirty="0"/>
              <a:t>There are many benefits to Canva, such as:</a:t>
            </a:r>
          </a:p>
          <a:p>
            <a:pPr marL="342900" lvl="0" indent="-342900" algn="just">
              <a:lnSpc>
                <a:spcPct val="150000"/>
              </a:lnSpc>
              <a:buClr>
                <a:srgbClr val="404040"/>
              </a:buClr>
              <a:buFont typeface="Arial" panose="020B0604020202020204" pitchFamily="34" charset="0"/>
              <a:buChar char="•"/>
            </a:pPr>
            <a:r>
              <a:rPr lang="en-US" sz="1800" dirty="0"/>
              <a:t>Great font/template options. Everything you wish to create can be highly </a:t>
            </a:r>
            <a:r>
              <a:rPr lang="en-US" sz="1800" dirty="0" err="1"/>
              <a:t>customised</a:t>
            </a:r>
            <a:r>
              <a:rPr lang="en-US" sz="1800" dirty="0"/>
              <a:t>.</a:t>
            </a:r>
            <a:endParaRPr lang="en-IE" sz="1800" dirty="0"/>
          </a:p>
          <a:p>
            <a:pPr marL="342900" lvl="0" indent="-342900" algn="just">
              <a:lnSpc>
                <a:spcPct val="150000"/>
              </a:lnSpc>
              <a:buClr>
                <a:srgbClr val="404040"/>
              </a:buClr>
              <a:buFont typeface="Arial" panose="020B0604020202020204" pitchFamily="34" charset="0"/>
              <a:buChar char="•"/>
            </a:pPr>
            <a:r>
              <a:rPr lang="en-IE" sz="1800" dirty="0"/>
              <a:t>Canva offers great</a:t>
            </a:r>
            <a:r>
              <a:rPr lang="en-US" sz="1800" dirty="0"/>
              <a:t> organization and storage- you can easily see all of your previously worked on projects and they can be shared between people very easily.</a:t>
            </a:r>
            <a:endParaRPr lang="en-IE" sz="1800" dirty="0"/>
          </a:p>
          <a:p>
            <a:pPr marL="342900" lvl="0" indent="-342900" algn="just">
              <a:lnSpc>
                <a:spcPct val="150000"/>
              </a:lnSpc>
              <a:buClr>
                <a:srgbClr val="404040"/>
              </a:buClr>
              <a:buFont typeface="Arial" panose="020B0604020202020204" pitchFamily="34" charset="0"/>
              <a:buChar char="•"/>
            </a:pPr>
            <a:r>
              <a:rPr lang="en-US" sz="1800" dirty="0"/>
              <a:t>Lots of features like a photo editor, transparent backgrounds and automatic resize.</a:t>
            </a:r>
          </a:p>
          <a:p>
            <a:pPr marL="342900" lvl="0" indent="-342900" algn="just">
              <a:lnSpc>
                <a:spcPct val="150000"/>
              </a:lnSpc>
              <a:buClr>
                <a:srgbClr val="404040"/>
              </a:buClr>
              <a:buFont typeface="Arial" panose="020B0604020202020204" pitchFamily="34" charset="0"/>
              <a:buChar char="•"/>
            </a:pPr>
            <a:r>
              <a:rPr lang="en-US" sz="1800" dirty="0"/>
              <a:t>Canva is very affordable as there are many free to use options.</a:t>
            </a:r>
          </a:p>
          <a:p>
            <a:pPr lvl="0" algn="just">
              <a:lnSpc>
                <a:spcPct val="150000"/>
              </a:lnSpc>
              <a:buClr>
                <a:srgbClr val="FFDE17"/>
              </a:buClr>
            </a:pPr>
            <a:r>
              <a:rPr lang="en-US" sz="1800" b="1" dirty="0"/>
              <a:t>Some drawbacks to Canva include:</a:t>
            </a:r>
          </a:p>
          <a:p>
            <a:pPr marL="342900" lvl="0" indent="-342900" algn="just">
              <a:lnSpc>
                <a:spcPct val="150000"/>
              </a:lnSpc>
              <a:buClr>
                <a:srgbClr val="404040"/>
              </a:buClr>
              <a:buFont typeface="Arial" panose="020B0604020202020204" pitchFamily="34" charset="0"/>
              <a:buChar char="•"/>
            </a:pPr>
            <a:r>
              <a:rPr lang="en-US" sz="1800" dirty="0"/>
              <a:t>Does require a small learning curve. Once you have got the hang of Canva, it is easy to use and knowledge of how to use Canva can be transferred to the different functions of Canva such as video editing.</a:t>
            </a:r>
          </a:p>
          <a:p>
            <a:pPr marL="342900" lvl="0" indent="-342900" algn="just">
              <a:lnSpc>
                <a:spcPct val="150000"/>
              </a:lnSpc>
              <a:buClr>
                <a:srgbClr val="404040"/>
              </a:buClr>
              <a:buFont typeface="Arial" panose="020B0604020202020204" pitchFamily="34" charset="0"/>
              <a:buChar char="•"/>
            </a:pPr>
            <a:r>
              <a:rPr lang="en-US" sz="1800" dirty="0"/>
              <a:t>Limited number of free icons available. Canva charge €/$1 per icon.</a:t>
            </a:r>
            <a:endParaRPr lang="en-IE" sz="1800" dirty="0"/>
          </a:p>
          <a:p>
            <a:endParaRPr lang="en-IE" sz="2400" dirty="0">
              <a:solidFill>
                <a:schemeClr val="tx1"/>
              </a:solidFill>
            </a:endParaRPr>
          </a:p>
        </p:txBody>
      </p:sp>
      <p:sp>
        <p:nvSpPr>
          <p:cNvPr id="7" name="Text Placeholder 3">
            <a:extLst>
              <a:ext uri="{FF2B5EF4-FFF2-40B4-BE49-F238E27FC236}">
                <a16:creationId xmlns:a16="http://schemas.microsoft.com/office/drawing/2014/main" id="{30C9B4F4-743D-E11F-736E-FEF6B5F6A873}"/>
              </a:ext>
            </a:extLst>
          </p:cNvPr>
          <p:cNvSpPr>
            <a:spLocks noGrp="1"/>
          </p:cNvSpPr>
          <p:nvPr>
            <p:ph type="body" sz="quarter" idx="18"/>
          </p:nvPr>
        </p:nvSpPr>
        <p:spPr>
          <a:xfrm>
            <a:off x="447065" y="309491"/>
            <a:ext cx="11097969" cy="763935"/>
          </a:xfrm>
        </p:spPr>
        <p:txBody>
          <a:bodyPr/>
          <a:lstStyle/>
          <a:p>
            <a:r>
              <a:rPr lang="en-IE" dirty="0"/>
              <a:t>Pros and Cons of Using Canva</a:t>
            </a:r>
          </a:p>
        </p:txBody>
      </p:sp>
      <p:pic>
        <p:nvPicPr>
          <p:cNvPr id="2" name="Picture 2" descr="Logo Maker | Create Free Logos in Minutes | Canva">
            <a:extLst>
              <a:ext uri="{FF2B5EF4-FFF2-40B4-BE49-F238E27FC236}">
                <a16:creationId xmlns:a16="http://schemas.microsoft.com/office/drawing/2014/main" id="{53478441-2629-48D7-807E-50D4E0BE1B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74664" y="239914"/>
            <a:ext cx="2580861" cy="827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99216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105F9E9-0CBC-99E3-A502-67DF36B47629}"/>
              </a:ext>
            </a:extLst>
          </p:cNvPr>
          <p:cNvSpPr>
            <a:spLocks noGrp="1"/>
          </p:cNvSpPr>
          <p:nvPr>
            <p:ph type="pic" sz="quarter" idx="15"/>
          </p:nvPr>
        </p:nvSpPr>
        <p:spPr/>
      </p:sp>
      <p:sp>
        <p:nvSpPr>
          <p:cNvPr id="6" name="Text Placeholder 5">
            <a:extLst>
              <a:ext uri="{FF2B5EF4-FFF2-40B4-BE49-F238E27FC236}">
                <a16:creationId xmlns:a16="http://schemas.microsoft.com/office/drawing/2014/main" id="{7D4D9554-0B1A-DCEF-B2FA-F996B538D77E}"/>
              </a:ext>
            </a:extLst>
          </p:cNvPr>
          <p:cNvSpPr>
            <a:spLocks noGrp="1"/>
          </p:cNvSpPr>
          <p:nvPr>
            <p:ph type="body" sz="quarter" idx="17"/>
          </p:nvPr>
        </p:nvSpPr>
        <p:spPr/>
        <p:txBody>
          <a:bodyPr/>
          <a:lstStyle/>
          <a:p>
            <a:pPr>
              <a:lnSpc>
                <a:spcPct val="150000"/>
              </a:lnSpc>
            </a:pPr>
            <a:r>
              <a:rPr lang="en-IE" sz="2400" dirty="0">
                <a:solidFill>
                  <a:schemeClr val="tx1"/>
                </a:solidFill>
              </a:rPr>
              <a:t>Check out this handy video which explains how to get started with creating content on Canva:</a:t>
            </a:r>
          </a:p>
          <a:p>
            <a:endParaRPr lang="en-IE" sz="2400" dirty="0">
              <a:solidFill>
                <a:srgbClr val="8D5B98"/>
              </a:solidFill>
            </a:endParaRPr>
          </a:p>
          <a:p>
            <a:r>
              <a:rPr lang="en-IE" sz="2200" dirty="0">
                <a:solidFill>
                  <a:srgbClr val="F9A169"/>
                </a:solidFill>
                <a:hlinkClick r:id="rId3">
                  <a:extLst>
                    <a:ext uri="{A12FA001-AC4F-418D-AE19-62706E023703}">
                      <ahyp:hlinkClr xmlns:ahyp="http://schemas.microsoft.com/office/drawing/2018/hyperlinkcolor" val="tx"/>
                    </a:ext>
                  </a:extLst>
                </a:hlinkClick>
              </a:rPr>
              <a:t>https://www.youtube.com/watch?v=cVUxd2ZwYE0</a:t>
            </a:r>
            <a:endParaRPr lang="en-IE" sz="2200" dirty="0">
              <a:solidFill>
                <a:srgbClr val="F9A169"/>
              </a:solidFill>
            </a:endParaRPr>
          </a:p>
          <a:p>
            <a:endParaRPr lang="en-IE" sz="2400" dirty="0">
              <a:solidFill>
                <a:srgbClr val="8D5B98"/>
              </a:solidFill>
            </a:endParaRPr>
          </a:p>
        </p:txBody>
      </p:sp>
      <p:sp>
        <p:nvSpPr>
          <p:cNvPr id="3" name="Text Placeholder 2">
            <a:extLst>
              <a:ext uri="{FF2B5EF4-FFF2-40B4-BE49-F238E27FC236}">
                <a16:creationId xmlns:a16="http://schemas.microsoft.com/office/drawing/2014/main" id="{4D190C55-C7D0-2F2E-0690-4A84F8B7DC09}"/>
              </a:ext>
            </a:extLst>
          </p:cNvPr>
          <p:cNvSpPr>
            <a:spLocks noGrp="1"/>
          </p:cNvSpPr>
          <p:nvPr>
            <p:ph type="body" sz="quarter" idx="13"/>
          </p:nvPr>
        </p:nvSpPr>
        <p:spPr/>
        <p:txBody>
          <a:bodyPr>
            <a:normAutofit/>
          </a:bodyPr>
          <a:lstStyle/>
          <a:p>
            <a:r>
              <a:rPr lang="en-IE" dirty="0">
                <a:solidFill>
                  <a:srgbClr val="8D5B98"/>
                </a:solidFill>
              </a:rPr>
              <a:t>Video: Introduction Canva</a:t>
            </a:r>
          </a:p>
        </p:txBody>
      </p:sp>
      <p:pic>
        <p:nvPicPr>
          <p:cNvPr id="7" name="Graphic 6" descr="Mouse outline">
            <a:extLst>
              <a:ext uri="{FF2B5EF4-FFF2-40B4-BE49-F238E27FC236}">
                <a16:creationId xmlns:a16="http://schemas.microsoft.com/office/drawing/2014/main" id="{FAFD0EF2-91CE-C9BF-C1BB-685EE4B927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999002">
            <a:off x="4175439" y="4140012"/>
            <a:ext cx="683699" cy="683699"/>
          </a:xfrm>
          <a:prstGeom prst="rect">
            <a:avLst/>
          </a:prstGeom>
        </p:spPr>
      </p:pic>
      <p:sp>
        <p:nvSpPr>
          <p:cNvPr id="8" name="TextBox 7">
            <a:extLst>
              <a:ext uri="{FF2B5EF4-FFF2-40B4-BE49-F238E27FC236}">
                <a16:creationId xmlns:a16="http://schemas.microsoft.com/office/drawing/2014/main" id="{673EC251-28AF-CB55-F2DD-13EA5E070A56}"/>
              </a:ext>
            </a:extLst>
          </p:cNvPr>
          <p:cNvSpPr txBox="1"/>
          <p:nvPr/>
        </p:nvSpPr>
        <p:spPr>
          <a:xfrm>
            <a:off x="4865262" y="4220252"/>
            <a:ext cx="2254720" cy="523220"/>
          </a:xfrm>
          <a:prstGeom prst="rect">
            <a:avLst/>
          </a:prstGeom>
          <a:noFill/>
        </p:spPr>
        <p:txBody>
          <a:bodyPr wrap="square" rtlCol="0">
            <a:spAutoFit/>
          </a:bodyPr>
          <a:lstStyle/>
          <a:p>
            <a:r>
              <a:rPr lang="hr-BA" sz="2800" b="1" dirty="0">
                <a:solidFill>
                  <a:srgbClr val="E78631"/>
                </a:solidFill>
              </a:rPr>
              <a:t>Click to </a:t>
            </a:r>
            <a:r>
              <a:rPr lang="en-IE" sz="2800" b="1" dirty="0">
                <a:solidFill>
                  <a:srgbClr val="E78631"/>
                </a:solidFill>
              </a:rPr>
              <a:t>watch</a:t>
            </a:r>
            <a:endParaRPr lang="en-US" sz="2800" b="1" dirty="0">
              <a:solidFill>
                <a:srgbClr val="E78631"/>
              </a:solidFill>
            </a:endParaRPr>
          </a:p>
        </p:txBody>
      </p:sp>
      <p:pic>
        <p:nvPicPr>
          <p:cNvPr id="9" name="Graphic 8" descr="Arrow: Slight curve with solid fill">
            <a:extLst>
              <a:ext uri="{FF2B5EF4-FFF2-40B4-BE49-F238E27FC236}">
                <a16:creationId xmlns:a16="http://schemas.microsoft.com/office/drawing/2014/main" id="{D41C1135-1DBF-11FD-A3D2-A6857A5F78C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0230345">
            <a:off x="5882848" y="4390777"/>
            <a:ext cx="1513197" cy="1522472"/>
          </a:xfrm>
          <a:prstGeom prst="rect">
            <a:avLst/>
          </a:prstGeom>
        </p:spPr>
      </p:pic>
      <p:pic>
        <p:nvPicPr>
          <p:cNvPr id="1026" name="Picture 2" descr="Logo Maker | Create Free Logos in Minutes | Canva">
            <a:extLst>
              <a:ext uri="{FF2B5EF4-FFF2-40B4-BE49-F238E27FC236}">
                <a16:creationId xmlns:a16="http://schemas.microsoft.com/office/drawing/2014/main" id="{9AC9A8D1-AF3E-8713-62A1-9234758CABD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20707" y="113671"/>
            <a:ext cx="2580861" cy="827018"/>
          </a:xfrm>
          <a:prstGeom prst="rect">
            <a:avLst/>
          </a:prstGeom>
          <a:noFill/>
          <a:extLst>
            <a:ext uri="{909E8E84-426E-40DD-AFC4-6F175D3DCCD1}">
              <a14:hiddenFill xmlns:a14="http://schemas.microsoft.com/office/drawing/2010/main">
                <a:solidFill>
                  <a:srgbClr val="FFFFFF"/>
                </a:solidFill>
              </a14:hiddenFill>
            </a:ext>
          </a:extLst>
        </p:spPr>
      </p:pic>
      <p:pic>
        <p:nvPicPr>
          <p:cNvPr id="11" name="Online Media 10" title="Canva Tutorial: How to get Started with Canva in 2021">
            <a:hlinkClick r:id="" action="ppaction://media"/>
            <a:extLst>
              <a:ext uri="{FF2B5EF4-FFF2-40B4-BE49-F238E27FC236}">
                <a16:creationId xmlns:a16="http://schemas.microsoft.com/office/drawing/2014/main" id="{C2FEEBE2-B246-1E5B-DDAF-3D37127E0FF8}"/>
              </a:ext>
            </a:extLst>
          </p:cNvPr>
          <p:cNvPicPr>
            <a:picLocks noRot="1" noChangeAspect="1"/>
          </p:cNvPicPr>
          <p:nvPr>
            <a:videoFile r:link="rId1"/>
          </p:nvPr>
        </p:nvPicPr>
        <p:blipFill>
          <a:blip r:embed="rId9"/>
          <a:stretch>
            <a:fillRect/>
          </a:stretch>
        </p:blipFill>
        <p:spPr>
          <a:xfrm>
            <a:off x="7375973" y="1223694"/>
            <a:ext cx="4834189" cy="4079373"/>
          </a:xfrm>
          <a:prstGeom prst="rect">
            <a:avLst/>
          </a:prstGeom>
        </p:spPr>
      </p:pic>
    </p:spTree>
    <p:extLst>
      <p:ext uri="{BB962C8B-B14F-4D97-AF65-F5344CB8AC3E}">
        <p14:creationId xmlns:p14="http://schemas.microsoft.com/office/powerpoint/2010/main" val="3090305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CustomShape 1"/>
          <p:cNvSpPr/>
          <p:nvPr/>
        </p:nvSpPr>
        <p:spPr>
          <a:xfrm>
            <a:off x="545160" y="1119594"/>
            <a:ext cx="11101680" cy="4037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just">
              <a:lnSpc>
                <a:spcPct val="150000"/>
              </a:lnSpc>
              <a:spcBef>
                <a:spcPts val="1001"/>
              </a:spcBef>
              <a:tabLst>
                <a:tab pos="0" algn="l"/>
              </a:tabLst>
            </a:pPr>
            <a:r>
              <a:rPr lang="hr-BA" sz="2400" b="0" strike="noStrike" spc="-1" dirty="0">
                <a:solidFill>
                  <a:srgbClr val="3E3E3E"/>
                </a:solidFill>
              </a:rPr>
              <a:t>The steps, what needs to be done:</a:t>
            </a:r>
            <a:endParaRPr lang="lv-LV" sz="2400" b="0" strike="noStrike" spc="-1" dirty="0"/>
          </a:p>
          <a:p>
            <a:pPr marL="343080" indent="-342360" algn="just">
              <a:lnSpc>
                <a:spcPct val="150000"/>
              </a:lnSpc>
              <a:spcBef>
                <a:spcPts val="1001"/>
              </a:spcBef>
              <a:buClr>
                <a:srgbClr val="3E3E3E"/>
              </a:buClr>
              <a:buFont typeface="Calibri Light"/>
              <a:buAutoNum type="arabicPeriod"/>
              <a:tabLst>
                <a:tab pos="0" algn="l"/>
              </a:tabLst>
            </a:pPr>
            <a:r>
              <a:rPr lang="en-IE" sz="2400" b="0" strike="noStrike" spc="-1" dirty="0">
                <a:solidFill>
                  <a:srgbClr val="3E3E3E"/>
                </a:solidFill>
              </a:rPr>
              <a:t>Open Canva.com</a:t>
            </a:r>
            <a:endParaRPr lang="lv-LV" sz="2400" b="0" strike="noStrike" spc="-1" dirty="0"/>
          </a:p>
          <a:p>
            <a:pPr marL="343080" indent="-342360" algn="just">
              <a:lnSpc>
                <a:spcPct val="150000"/>
              </a:lnSpc>
              <a:spcBef>
                <a:spcPts val="1001"/>
              </a:spcBef>
              <a:buClr>
                <a:srgbClr val="3E3E3E"/>
              </a:buClr>
              <a:buFont typeface="Calibri Light"/>
              <a:buAutoNum type="arabicPeriod"/>
              <a:tabLst>
                <a:tab pos="0" algn="l"/>
              </a:tabLst>
            </a:pPr>
            <a:r>
              <a:rPr lang="en-IE" sz="2400" b="0" strike="noStrike" spc="-1" dirty="0">
                <a:solidFill>
                  <a:srgbClr val="3E3E3E"/>
                </a:solidFill>
              </a:rPr>
              <a:t>Search for “Business Cards”</a:t>
            </a:r>
            <a:endParaRPr lang="lv-LV" sz="2400" b="0" strike="noStrike" spc="-1" dirty="0"/>
          </a:p>
          <a:p>
            <a:pPr marL="343080" indent="-342360" algn="just">
              <a:lnSpc>
                <a:spcPct val="150000"/>
              </a:lnSpc>
              <a:spcBef>
                <a:spcPts val="1001"/>
              </a:spcBef>
              <a:buClr>
                <a:srgbClr val="3E3E3E"/>
              </a:buClr>
              <a:buFont typeface="Calibri Light"/>
              <a:buAutoNum type="arabicPeriod"/>
              <a:tabLst>
                <a:tab pos="0" algn="l"/>
              </a:tabLst>
            </a:pPr>
            <a:r>
              <a:rPr lang="en-IE" sz="2400" b="0" strike="noStrike" spc="-1" dirty="0">
                <a:solidFill>
                  <a:srgbClr val="3E3E3E"/>
                </a:solidFill>
              </a:rPr>
              <a:t>Browse ready-made templates</a:t>
            </a:r>
            <a:endParaRPr lang="lv-LV" sz="2400" b="0" strike="noStrike" spc="-1" dirty="0"/>
          </a:p>
          <a:p>
            <a:pPr marL="343080" indent="-342360" algn="just">
              <a:lnSpc>
                <a:spcPct val="150000"/>
              </a:lnSpc>
              <a:spcBef>
                <a:spcPts val="1001"/>
              </a:spcBef>
              <a:buClr>
                <a:srgbClr val="3E3E3E"/>
              </a:buClr>
              <a:buFont typeface="Calibri Light"/>
              <a:buAutoNum type="arabicPeriod"/>
              <a:tabLst>
                <a:tab pos="0" algn="l"/>
              </a:tabLst>
            </a:pPr>
            <a:r>
              <a:rPr lang="en-IE" sz="2400" b="0" strike="noStrike" spc="-1" dirty="0">
                <a:solidFill>
                  <a:srgbClr val="3E3E3E"/>
                </a:solidFill>
              </a:rPr>
              <a:t>Personalize your design -change name, address etc.</a:t>
            </a:r>
            <a:endParaRPr lang="lv-LV" sz="2400" b="0" strike="noStrike" spc="-1" dirty="0"/>
          </a:p>
          <a:p>
            <a:pPr marL="343080" indent="-342360" algn="just">
              <a:lnSpc>
                <a:spcPct val="150000"/>
              </a:lnSpc>
              <a:spcBef>
                <a:spcPts val="1001"/>
              </a:spcBef>
              <a:buClr>
                <a:srgbClr val="3E3E3E"/>
              </a:buClr>
              <a:buFont typeface="Calibri Light"/>
              <a:buAutoNum type="arabicPeriod"/>
              <a:tabLst>
                <a:tab pos="0" algn="l"/>
              </a:tabLst>
            </a:pPr>
            <a:r>
              <a:rPr lang="en-IE" sz="2400" b="0" strike="noStrike" spc="-1" dirty="0">
                <a:solidFill>
                  <a:srgbClr val="3E3E3E"/>
                </a:solidFill>
              </a:rPr>
              <a:t>Download</a:t>
            </a:r>
            <a:endParaRPr lang="lv-LV" sz="2400" b="0" strike="noStrike" spc="-1" dirty="0"/>
          </a:p>
          <a:p>
            <a:pPr marL="343080" indent="-342360" algn="just">
              <a:lnSpc>
                <a:spcPct val="150000"/>
              </a:lnSpc>
              <a:spcBef>
                <a:spcPts val="1001"/>
              </a:spcBef>
              <a:buClr>
                <a:srgbClr val="3E3E3E"/>
              </a:buClr>
              <a:buFont typeface="Calibri Light"/>
              <a:buAutoNum type="arabicPeriod"/>
              <a:tabLst>
                <a:tab pos="0" algn="l"/>
              </a:tabLst>
            </a:pPr>
            <a:r>
              <a:rPr lang="en-IE" sz="2400" b="0" strike="noStrike" spc="-1" dirty="0">
                <a:solidFill>
                  <a:srgbClr val="3E3E3E"/>
                </a:solidFill>
              </a:rPr>
              <a:t>Send to print service (by e-mail)</a:t>
            </a:r>
            <a:endParaRPr lang="lv-LV" sz="2400" b="0" strike="noStrike" spc="-1" dirty="0"/>
          </a:p>
          <a:p>
            <a:pPr>
              <a:lnSpc>
                <a:spcPct val="90000"/>
              </a:lnSpc>
              <a:spcBef>
                <a:spcPts val="1001"/>
              </a:spcBef>
              <a:tabLst>
                <a:tab pos="0" algn="l"/>
              </a:tabLst>
            </a:pPr>
            <a:endParaRPr lang="lv-LV" sz="2400" b="0" strike="noStrike" spc="-1" dirty="0">
              <a:latin typeface="Arial"/>
            </a:endParaRPr>
          </a:p>
          <a:p>
            <a:pPr>
              <a:lnSpc>
                <a:spcPct val="90000"/>
              </a:lnSpc>
              <a:spcBef>
                <a:spcPts val="1001"/>
              </a:spcBef>
              <a:tabLst>
                <a:tab pos="0" algn="l"/>
              </a:tabLst>
            </a:pPr>
            <a:endParaRPr lang="lv-LV" sz="2400" b="0" strike="noStrike" spc="-1" dirty="0">
              <a:latin typeface="Arial"/>
            </a:endParaRPr>
          </a:p>
        </p:txBody>
      </p:sp>
      <p:sp>
        <p:nvSpPr>
          <p:cNvPr id="173" name="CustomShape 2"/>
          <p:cNvSpPr/>
          <p:nvPr/>
        </p:nvSpPr>
        <p:spPr>
          <a:xfrm>
            <a:off x="447120" y="309600"/>
            <a:ext cx="11097360" cy="1130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108360">
              <a:lnSpc>
                <a:spcPct val="90000"/>
              </a:lnSpc>
              <a:spcBef>
                <a:spcPts val="1417"/>
              </a:spcBef>
              <a:buClr>
                <a:srgbClr val="000000"/>
              </a:buClr>
              <a:buSzPct val="45000"/>
              <a:tabLst>
                <a:tab pos="0" algn="l"/>
              </a:tabLst>
            </a:pPr>
            <a:r>
              <a:rPr lang="en-IE" sz="3600" b="1" strike="noStrike" spc="-1" dirty="0">
                <a:solidFill>
                  <a:srgbClr val="8D5B98"/>
                </a:solidFill>
                <a:latin typeface="Calibri"/>
                <a:ea typeface="Noto Sans CJK SC"/>
              </a:rPr>
              <a:t>Activity 1: </a:t>
            </a:r>
            <a:r>
              <a:rPr lang="en-IE" sz="3600" b="1" spc="-1" dirty="0">
                <a:solidFill>
                  <a:srgbClr val="8D5B98"/>
                </a:solidFill>
                <a:latin typeface="Calibri"/>
                <a:ea typeface="Noto Sans CJK SC"/>
              </a:rPr>
              <a:t>D</a:t>
            </a:r>
            <a:r>
              <a:rPr lang="en-IE" sz="3600" b="1" strike="noStrike" spc="-1" dirty="0">
                <a:solidFill>
                  <a:srgbClr val="8D5B98"/>
                </a:solidFill>
                <a:latin typeface="Calibri"/>
                <a:ea typeface="Noto Sans CJK SC"/>
              </a:rPr>
              <a:t>esign a business card with Canva</a:t>
            </a:r>
            <a:endParaRPr lang="lv-LV" sz="3600" b="0" strike="noStrike" spc="-1" dirty="0">
              <a:solidFill>
                <a:srgbClr val="8D5B98"/>
              </a:solidFill>
              <a:latin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9C2AF37-59B1-4993-DD7C-A3B061FFCC79}"/>
              </a:ext>
            </a:extLst>
          </p:cNvPr>
          <p:cNvSpPr>
            <a:spLocks noGrp="1"/>
          </p:cNvSpPr>
          <p:nvPr>
            <p:ph type="body" sz="quarter" idx="27"/>
          </p:nvPr>
        </p:nvSpPr>
        <p:spPr>
          <a:xfrm>
            <a:off x="324970" y="968456"/>
            <a:ext cx="5771030" cy="4748962"/>
          </a:xfrm>
        </p:spPr>
        <p:txBody>
          <a:bodyPr/>
          <a:lstStyle/>
          <a:p>
            <a:pPr algn="just">
              <a:lnSpc>
                <a:spcPct val="150000"/>
              </a:lnSpc>
            </a:pPr>
            <a:r>
              <a:rPr lang="en-IE" sz="1800" dirty="0"/>
              <a:t>Video creation is where you create videos of your choice. These could be to show off your skills and knowledge base, or to attract people to gain a social media following.</a:t>
            </a:r>
          </a:p>
          <a:p>
            <a:pPr algn="just">
              <a:lnSpc>
                <a:spcPct val="150000"/>
              </a:lnSpc>
            </a:pPr>
            <a:r>
              <a:rPr lang="en-IE" sz="1800" dirty="0"/>
              <a:t>There are many different types of video, and you may find what suits you can change over time. We would always recommend trying a few different formats and see how you get on.</a:t>
            </a:r>
          </a:p>
          <a:p>
            <a:pPr algn="just">
              <a:lnSpc>
                <a:spcPct val="150000"/>
              </a:lnSpc>
            </a:pPr>
            <a:r>
              <a:rPr lang="en-IE" sz="1800" dirty="0"/>
              <a:t>It is important to remember when you create videos that will be published online, make sure you do not have copyrighted material within it. There is more about copyrighting in Topic 3 of this Module.</a:t>
            </a:r>
          </a:p>
        </p:txBody>
      </p:sp>
      <p:sp>
        <p:nvSpPr>
          <p:cNvPr id="6" name="Text Placeholder 5">
            <a:extLst>
              <a:ext uri="{FF2B5EF4-FFF2-40B4-BE49-F238E27FC236}">
                <a16:creationId xmlns:a16="http://schemas.microsoft.com/office/drawing/2014/main" id="{2723C3A8-258F-AE4B-DEE8-950E0519600A}"/>
              </a:ext>
            </a:extLst>
          </p:cNvPr>
          <p:cNvSpPr>
            <a:spLocks noGrp="1"/>
          </p:cNvSpPr>
          <p:nvPr>
            <p:ph type="body" sz="quarter" idx="18"/>
          </p:nvPr>
        </p:nvSpPr>
        <p:spPr>
          <a:xfrm>
            <a:off x="256566" y="291061"/>
            <a:ext cx="5648934" cy="853387"/>
          </a:xfrm>
        </p:spPr>
        <p:txBody>
          <a:bodyPr>
            <a:normAutofit fontScale="92500"/>
          </a:bodyPr>
          <a:lstStyle/>
          <a:p>
            <a:r>
              <a:rPr lang="en-IE" dirty="0"/>
              <a:t>Introduction to Video Creation</a:t>
            </a:r>
          </a:p>
        </p:txBody>
      </p:sp>
      <p:pic>
        <p:nvPicPr>
          <p:cNvPr id="11" name="Picture Placeholder 10">
            <a:extLst>
              <a:ext uri="{FF2B5EF4-FFF2-40B4-BE49-F238E27FC236}">
                <a16:creationId xmlns:a16="http://schemas.microsoft.com/office/drawing/2014/main" id="{F269B680-8C92-6A18-0DCB-A358C49C60AE}"/>
              </a:ext>
            </a:extLst>
          </p:cNvPr>
          <p:cNvPicPr>
            <a:picLocks noGrp="1" noChangeAspect="1"/>
          </p:cNvPicPr>
          <p:nvPr>
            <p:ph type="pic" sz="quarter" idx="17"/>
          </p:nvPr>
        </p:nvPicPr>
        <p:blipFill>
          <a:blip r:embed="rId2"/>
          <a:srcRect l="12980" r="12980"/>
          <a:stretch>
            <a:fillRect/>
          </a:stretch>
        </p:blipFill>
        <p:spPr/>
      </p:pic>
    </p:spTree>
    <p:extLst>
      <p:ext uri="{BB962C8B-B14F-4D97-AF65-F5344CB8AC3E}">
        <p14:creationId xmlns:p14="http://schemas.microsoft.com/office/powerpoint/2010/main" val="26555239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9C2AF37-59B1-4993-DD7C-A3B061FFCC79}"/>
              </a:ext>
            </a:extLst>
          </p:cNvPr>
          <p:cNvSpPr>
            <a:spLocks noGrp="1"/>
          </p:cNvSpPr>
          <p:nvPr>
            <p:ph type="body" sz="quarter" idx="27"/>
          </p:nvPr>
        </p:nvSpPr>
        <p:spPr>
          <a:xfrm>
            <a:off x="237516" y="686173"/>
            <a:ext cx="5858484" cy="3251547"/>
          </a:xfrm>
        </p:spPr>
        <p:txBody>
          <a:bodyPr/>
          <a:lstStyle/>
          <a:p>
            <a:pPr algn="just">
              <a:lnSpc>
                <a:spcPct val="150000"/>
              </a:lnSpc>
            </a:pPr>
            <a:r>
              <a:rPr lang="en-IE" sz="2200" dirty="0"/>
              <a:t>There are several ways that you can create video content, and these will depend on your target market and the way you like to create videos. Most people will record video on their phones, and either edit it on their phone, or transfer the video to their computer and use video editing software.</a:t>
            </a:r>
          </a:p>
          <a:p>
            <a:pPr algn="just">
              <a:lnSpc>
                <a:spcPct val="150000"/>
              </a:lnSpc>
            </a:pPr>
            <a:r>
              <a:rPr lang="en-IE" sz="2200" dirty="0"/>
              <a:t>Some apps offer direct editing and uploading for your videos. </a:t>
            </a:r>
            <a:r>
              <a:rPr lang="en-IE" sz="2200" dirty="0">
                <a:solidFill>
                  <a:srgbClr val="F9A169"/>
                </a:solidFill>
                <a:hlinkClick r:id="rId2">
                  <a:extLst>
                    <a:ext uri="{A12FA001-AC4F-418D-AE19-62706E023703}">
                      <ahyp:hlinkClr xmlns:ahyp="http://schemas.microsoft.com/office/drawing/2018/hyperlinkcolor" val="tx"/>
                    </a:ext>
                  </a:extLst>
                </a:hlinkClick>
              </a:rPr>
              <a:t>TikTok</a:t>
            </a:r>
            <a:r>
              <a:rPr lang="en-IE" sz="2200" dirty="0"/>
              <a:t>, </a:t>
            </a:r>
            <a:r>
              <a:rPr lang="en-IE" sz="2200" dirty="0">
                <a:solidFill>
                  <a:srgbClr val="F9A169"/>
                </a:solidFill>
                <a:hlinkClick r:id="rId3">
                  <a:extLst>
                    <a:ext uri="{A12FA001-AC4F-418D-AE19-62706E023703}">
                      <ahyp:hlinkClr xmlns:ahyp="http://schemas.microsoft.com/office/drawing/2018/hyperlinkcolor" val="tx"/>
                    </a:ext>
                  </a:extLst>
                </a:hlinkClick>
              </a:rPr>
              <a:t>Instagram</a:t>
            </a:r>
            <a:r>
              <a:rPr lang="en-IE" sz="2200" dirty="0"/>
              <a:t>, </a:t>
            </a:r>
            <a:r>
              <a:rPr lang="en-IE" sz="2200" dirty="0">
                <a:solidFill>
                  <a:srgbClr val="F9A169"/>
                </a:solidFill>
                <a:hlinkClick r:id="rId4">
                  <a:extLst>
                    <a:ext uri="{A12FA001-AC4F-418D-AE19-62706E023703}">
                      <ahyp:hlinkClr xmlns:ahyp="http://schemas.microsoft.com/office/drawing/2018/hyperlinkcolor" val="tx"/>
                    </a:ext>
                  </a:extLst>
                </a:hlinkClick>
              </a:rPr>
              <a:t>YouTube</a:t>
            </a:r>
            <a:r>
              <a:rPr lang="en-IE" sz="2200" dirty="0"/>
              <a:t> and </a:t>
            </a:r>
            <a:r>
              <a:rPr lang="en-IE" sz="2200" dirty="0">
                <a:solidFill>
                  <a:srgbClr val="F9A169"/>
                </a:solidFill>
                <a:hlinkClick r:id="rId5">
                  <a:extLst>
                    <a:ext uri="{A12FA001-AC4F-418D-AE19-62706E023703}">
                      <ahyp:hlinkClr xmlns:ahyp="http://schemas.microsoft.com/office/drawing/2018/hyperlinkcolor" val="tx"/>
                    </a:ext>
                  </a:extLst>
                </a:hlinkClick>
              </a:rPr>
              <a:t>Snapchat</a:t>
            </a:r>
            <a:r>
              <a:rPr lang="en-IE" sz="2200" dirty="0"/>
              <a:t> are all apps that will allow you to record, edit and upload videos to their platform.</a:t>
            </a:r>
          </a:p>
        </p:txBody>
      </p:sp>
      <p:sp>
        <p:nvSpPr>
          <p:cNvPr id="6" name="Text Placeholder 5">
            <a:extLst>
              <a:ext uri="{FF2B5EF4-FFF2-40B4-BE49-F238E27FC236}">
                <a16:creationId xmlns:a16="http://schemas.microsoft.com/office/drawing/2014/main" id="{2723C3A8-258F-AE4B-DEE8-950E0519600A}"/>
              </a:ext>
            </a:extLst>
          </p:cNvPr>
          <p:cNvSpPr>
            <a:spLocks noGrp="1"/>
          </p:cNvSpPr>
          <p:nvPr>
            <p:ph type="body" sz="quarter" idx="18"/>
          </p:nvPr>
        </p:nvSpPr>
        <p:spPr>
          <a:xfrm>
            <a:off x="237516" y="166268"/>
            <a:ext cx="5648934" cy="742069"/>
          </a:xfrm>
        </p:spPr>
        <p:txBody>
          <a:bodyPr>
            <a:normAutofit/>
          </a:bodyPr>
          <a:lstStyle/>
          <a:p>
            <a:r>
              <a:rPr lang="en-IE" dirty="0">
                <a:solidFill>
                  <a:srgbClr val="8D5B98"/>
                </a:solidFill>
              </a:rPr>
              <a:t>Video Creation Tools</a:t>
            </a:r>
          </a:p>
        </p:txBody>
      </p:sp>
      <p:pic>
        <p:nvPicPr>
          <p:cNvPr id="4" name="Picture Placeholder 3">
            <a:extLst>
              <a:ext uri="{FF2B5EF4-FFF2-40B4-BE49-F238E27FC236}">
                <a16:creationId xmlns:a16="http://schemas.microsoft.com/office/drawing/2014/main" id="{358622D9-E89C-A71C-0CAF-8BFED7E42DDB}"/>
              </a:ext>
            </a:extLst>
          </p:cNvPr>
          <p:cNvPicPr>
            <a:picLocks noGrp="1" noChangeAspect="1"/>
          </p:cNvPicPr>
          <p:nvPr>
            <p:ph type="pic" sz="quarter" idx="17"/>
          </p:nvPr>
        </p:nvPicPr>
        <p:blipFill>
          <a:blip r:embed="rId6"/>
          <a:srcRect l="11825" r="11825"/>
          <a:stretch>
            <a:fillRect/>
          </a:stretch>
        </p:blipFill>
        <p:spPr/>
      </p:pic>
    </p:spTree>
    <p:extLst>
      <p:ext uri="{BB962C8B-B14F-4D97-AF65-F5344CB8AC3E}">
        <p14:creationId xmlns:p14="http://schemas.microsoft.com/office/powerpoint/2010/main" val="30875237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9C2AF37-59B1-4993-DD7C-A3B061FFCC79}"/>
              </a:ext>
            </a:extLst>
          </p:cNvPr>
          <p:cNvSpPr>
            <a:spLocks noGrp="1"/>
          </p:cNvSpPr>
          <p:nvPr>
            <p:ph type="body" sz="quarter" idx="27"/>
          </p:nvPr>
        </p:nvSpPr>
        <p:spPr>
          <a:xfrm>
            <a:off x="331646" y="1049490"/>
            <a:ext cx="5771029" cy="3251547"/>
          </a:xfrm>
        </p:spPr>
        <p:txBody>
          <a:bodyPr/>
          <a:lstStyle/>
          <a:p>
            <a:pPr algn="just">
              <a:lnSpc>
                <a:spcPct val="150000"/>
              </a:lnSpc>
            </a:pPr>
            <a:r>
              <a:rPr lang="en-US" sz="2000" dirty="0">
                <a:cs typeface="Calibri"/>
              </a:rPr>
              <a:t>Camtasia is a tool which can be used to edit and create videos, and has a built-in  feature that allows the user to screencast or directly record presentations. With a small learning curve, the user can create professional, visually stunning content.</a:t>
            </a:r>
          </a:p>
          <a:p>
            <a:pPr algn="just">
              <a:lnSpc>
                <a:spcPct val="150000"/>
              </a:lnSpc>
            </a:pPr>
            <a:r>
              <a:rPr lang="en-US" sz="2000" dirty="0">
                <a:cs typeface="Calibri"/>
              </a:rPr>
              <a:t>Camtasia has several built-in effects to help make your video look even better.</a:t>
            </a:r>
          </a:p>
          <a:p>
            <a:pPr algn="just">
              <a:lnSpc>
                <a:spcPct val="150000"/>
              </a:lnSpc>
            </a:pPr>
            <a:r>
              <a:rPr lang="en-US" sz="2000" dirty="0">
                <a:cs typeface="Calibri"/>
              </a:rPr>
              <a:t>Generally, Camtasia is a paid for product, but it also does offer a free 30-day trial. However, any videos created during this trial will have a watermark.</a:t>
            </a:r>
          </a:p>
          <a:p>
            <a:endParaRPr lang="en-US" dirty="0">
              <a:cs typeface="Calibri"/>
            </a:endParaRPr>
          </a:p>
        </p:txBody>
      </p:sp>
      <p:sp>
        <p:nvSpPr>
          <p:cNvPr id="6" name="Text Placeholder 5">
            <a:extLst>
              <a:ext uri="{FF2B5EF4-FFF2-40B4-BE49-F238E27FC236}">
                <a16:creationId xmlns:a16="http://schemas.microsoft.com/office/drawing/2014/main" id="{2723C3A8-258F-AE4B-DEE8-950E0519600A}"/>
              </a:ext>
            </a:extLst>
          </p:cNvPr>
          <p:cNvSpPr>
            <a:spLocks noGrp="1"/>
          </p:cNvSpPr>
          <p:nvPr>
            <p:ph type="body" sz="quarter" idx="18"/>
          </p:nvPr>
        </p:nvSpPr>
        <p:spPr>
          <a:xfrm>
            <a:off x="331646" y="309491"/>
            <a:ext cx="5648934" cy="742069"/>
          </a:xfrm>
        </p:spPr>
        <p:txBody>
          <a:bodyPr>
            <a:normAutofit/>
          </a:bodyPr>
          <a:lstStyle/>
          <a:p>
            <a:r>
              <a:rPr lang="en-IE" dirty="0">
                <a:solidFill>
                  <a:srgbClr val="8D5B98"/>
                </a:solidFill>
              </a:rPr>
              <a:t>Camtasia</a:t>
            </a:r>
          </a:p>
        </p:txBody>
      </p:sp>
      <p:pic>
        <p:nvPicPr>
          <p:cNvPr id="5" name="Picture Placeholder 4">
            <a:extLst>
              <a:ext uri="{FF2B5EF4-FFF2-40B4-BE49-F238E27FC236}">
                <a16:creationId xmlns:a16="http://schemas.microsoft.com/office/drawing/2014/main" id="{B338288E-4A9C-B2AB-8185-891A29D07114}"/>
              </a:ext>
            </a:extLst>
          </p:cNvPr>
          <p:cNvPicPr>
            <a:picLocks noGrp="1" noChangeAspect="1"/>
          </p:cNvPicPr>
          <p:nvPr>
            <p:ph type="pic" sz="quarter" idx="17"/>
          </p:nvPr>
        </p:nvPicPr>
        <p:blipFill>
          <a:blip r:embed="rId2"/>
          <a:srcRect l="11825" r="11825"/>
          <a:stretch>
            <a:fillRect/>
          </a:stretch>
        </p:blipFill>
        <p:spPr/>
      </p:pic>
      <p:pic>
        <p:nvPicPr>
          <p:cNvPr id="8" name="Picture 7" descr="Logo, company name&#10;&#10;Description automatically generated">
            <a:extLst>
              <a:ext uri="{FF2B5EF4-FFF2-40B4-BE49-F238E27FC236}">
                <a16:creationId xmlns:a16="http://schemas.microsoft.com/office/drawing/2014/main" id="{190B682F-87C8-5D2D-C19C-DD579D5E3B8C}"/>
              </a:ext>
            </a:extLst>
          </p:cNvPr>
          <p:cNvPicPr>
            <a:picLocks noChangeAspect="1"/>
          </p:cNvPicPr>
          <p:nvPr/>
        </p:nvPicPr>
        <p:blipFill rotWithShape="1">
          <a:blip r:embed="rId3"/>
          <a:srcRect t="18372" b="15362"/>
          <a:stretch/>
        </p:blipFill>
        <p:spPr>
          <a:xfrm>
            <a:off x="2573462" y="26475"/>
            <a:ext cx="3847508" cy="1025085"/>
          </a:xfrm>
          <a:prstGeom prst="rect">
            <a:avLst/>
          </a:prstGeom>
        </p:spPr>
      </p:pic>
    </p:spTree>
    <p:extLst>
      <p:ext uri="{BB962C8B-B14F-4D97-AF65-F5344CB8AC3E}">
        <p14:creationId xmlns:p14="http://schemas.microsoft.com/office/powerpoint/2010/main" val="36973619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723C3A8-258F-AE4B-DEE8-950E0519600A}"/>
              </a:ext>
            </a:extLst>
          </p:cNvPr>
          <p:cNvSpPr>
            <a:spLocks noGrp="1"/>
          </p:cNvSpPr>
          <p:nvPr>
            <p:ph type="body" sz="quarter" idx="16"/>
          </p:nvPr>
        </p:nvSpPr>
        <p:spPr/>
        <p:txBody>
          <a:bodyPr>
            <a:normAutofit/>
          </a:bodyPr>
          <a:lstStyle/>
          <a:p>
            <a:pPr algn="just"/>
            <a:r>
              <a:rPr lang="en-IE" b="1" dirty="0">
                <a:cs typeface="Calibri"/>
              </a:rPr>
              <a:t>Pros for Camtasia:</a:t>
            </a:r>
          </a:p>
          <a:p>
            <a:pPr marL="342900" indent="-342900" algn="just">
              <a:buChar char="•"/>
            </a:pPr>
            <a:r>
              <a:rPr lang="en-IE" dirty="0">
                <a:cs typeface="Calibri"/>
              </a:rPr>
              <a:t>A great first video editing software that is easy to learn</a:t>
            </a:r>
          </a:p>
          <a:p>
            <a:pPr marL="342900" indent="-342900" algn="just">
              <a:buChar char="•"/>
            </a:pPr>
            <a:r>
              <a:rPr lang="en-IE" dirty="0">
                <a:cs typeface="Calibri"/>
              </a:rPr>
              <a:t>Amazing built-in effects to make your video look even more professional</a:t>
            </a:r>
          </a:p>
          <a:p>
            <a:pPr marL="342900" indent="-342900" algn="just">
              <a:buChar char="•"/>
            </a:pPr>
            <a:r>
              <a:rPr lang="en-IE" dirty="0">
                <a:cs typeface="Calibri"/>
              </a:rPr>
              <a:t>Make your video interactive by adding quizzes to the video</a:t>
            </a:r>
          </a:p>
          <a:p>
            <a:pPr marL="342900" indent="-342900" algn="just">
              <a:buChar char="•"/>
            </a:pPr>
            <a:endParaRPr lang="en-IE" dirty="0">
              <a:cs typeface="Calibri"/>
            </a:endParaRPr>
          </a:p>
          <a:p>
            <a:pPr algn="just"/>
            <a:r>
              <a:rPr lang="en-IE" b="1" dirty="0">
                <a:cs typeface="Calibri"/>
              </a:rPr>
              <a:t>Cons for Camtasia:</a:t>
            </a:r>
          </a:p>
          <a:p>
            <a:pPr marL="342900" indent="-342900" algn="just">
              <a:buChar char="•"/>
            </a:pPr>
            <a:r>
              <a:rPr lang="en-IE" dirty="0">
                <a:cs typeface="Calibri"/>
              </a:rPr>
              <a:t>Can be viewed as expensive, but it is a once off cost</a:t>
            </a:r>
          </a:p>
          <a:p>
            <a:pPr marL="342900" indent="-342900" algn="just">
              <a:buChar char="•"/>
            </a:pPr>
            <a:r>
              <a:rPr lang="en-IE" dirty="0">
                <a:cs typeface="Calibri"/>
              </a:rPr>
              <a:t>Learning curve could be difficult for some </a:t>
            </a:r>
          </a:p>
          <a:p>
            <a:pPr marL="342900" indent="-342900" algn="just">
              <a:buChar char="•"/>
            </a:pPr>
            <a:r>
              <a:rPr lang="en-IE" dirty="0">
                <a:cs typeface="Calibri"/>
              </a:rPr>
              <a:t>Exporting files between video editing software can sometimes cause to crash </a:t>
            </a:r>
          </a:p>
          <a:p>
            <a:pPr marL="342900" indent="-342900">
              <a:buChar char="•"/>
            </a:pPr>
            <a:endParaRPr lang="en-IE" dirty="0">
              <a:cs typeface="Calibri"/>
            </a:endParaRPr>
          </a:p>
          <a:p>
            <a:endParaRPr lang="en-IE" dirty="0"/>
          </a:p>
        </p:txBody>
      </p:sp>
      <p:sp>
        <p:nvSpPr>
          <p:cNvPr id="7" name="Text Placeholder 6">
            <a:extLst>
              <a:ext uri="{FF2B5EF4-FFF2-40B4-BE49-F238E27FC236}">
                <a16:creationId xmlns:a16="http://schemas.microsoft.com/office/drawing/2014/main" id="{19C2AF37-59B1-4993-DD7C-A3B061FFCC79}"/>
              </a:ext>
            </a:extLst>
          </p:cNvPr>
          <p:cNvSpPr>
            <a:spLocks noGrp="1"/>
          </p:cNvSpPr>
          <p:nvPr>
            <p:ph type="body" sz="quarter" idx="18"/>
          </p:nvPr>
        </p:nvSpPr>
        <p:spPr/>
        <p:txBody>
          <a:bodyPr>
            <a:normAutofit/>
          </a:bodyPr>
          <a:lstStyle/>
          <a:p>
            <a:r>
              <a:rPr lang="en-IE" dirty="0">
                <a:solidFill>
                  <a:srgbClr val="8D5B98"/>
                </a:solidFill>
              </a:rPr>
              <a:t>Pros and Cons of Camtasia</a:t>
            </a:r>
          </a:p>
        </p:txBody>
      </p:sp>
      <p:pic>
        <p:nvPicPr>
          <p:cNvPr id="8" name="Picture 7" descr="Logo, company name&#10;&#10;Description automatically generated">
            <a:extLst>
              <a:ext uri="{FF2B5EF4-FFF2-40B4-BE49-F238E27FC236}">
                <a16:creationId xmlns:a16="http://schemas.microsoft.com/office/drawing/2014/main" id="{44D96A1B-89AD-5CDB-908F-C6E6700CBEFF}"/>
              </a:ext>
            </a:extLst>
          </p:cNvPr>
          <p:cNvPicPr>
            <a:picLocks noChangeAspect="1"/>
          </p:cNvPicPr>
          <p:nvPr/>
        </p:nvPicPr>
        <p:blipFill rotWithShape="1">
          <a:blip r:embed="rId2"/>
          <a:srcRect t="18372" b="15362"/>
          <a:stretch/>
        </p:blipFill>
        <p:spPr>
          <a:xfrm>
            <a:off x="5996049" y="0"/>
            <a:ext cx="4233517" cy="1127929"/>
          </a:xfrm>
          <a:prstGeom prst="rect">
            <a:avLst/>
          </a:prstGeom>
        </p:spPr>
      </p:pic>
    </p:spTree>
    <p:extLst>
      <p:ext uri="{BB962C8B-B14F-4D97-AF65-F5344CB8AC3E}">
        <p14:creationId xmlns:p14="http://schemas.microsoft.com/office/powerpoint/2010/main" val="42585534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BA0DEB0F-01E0-8344-B663-229CCBC78CAA}"/>
              </a:ext>
            </a:extLst>
          </p:cNvPr>
          <p:cNvSpPr>
            <a:spLocks noGrp="1"/>
          </p:cNvSpPr>
          <p:nvPr>
            <p:ph type="body" sz="quarter" idx="13"/>
          </p:nvPr>
        </p:nvSpPr>
        <p:spPr>
          <a:xfrm>
            <a:off x="218661" y="333236"/>
            <a:ext cx="5789781" cy="848718"/>
          </a:xfrm>
        </p:spPr>
        <p:txBody>
          <a:bodyPr/>
          <a:lstStyle/>
          <a:p>
            <a:r>
              <a:rPr lang="en-IE" dirty="0"/>
              <a:t>Module 3 Overview</a:t>
            </a:r>
          </a:p>
        </p:txBody>
      </p:sp>
      <p:sp>
        <p:nvSpPr>
          <p:cNvPr id="14" name="Text Placeholder 13">
            <a:extLst>
              <a:ext uri="{FF2B5EF4-FFF2-40B4-BE49-F238E27FC236}">
                <a16:creationId xmlns:a16="http://schemas.microsoft.com/office/drawing/2014/main" id="{84C80B11-E721-BB2C-60A8-16EFA590CB46}"/>
              </a:ext>
            </a:extLst>
          </p:cNvPr>
          <p:cNvSpPr>
            <a:spLocks noGrp="1"/>
          </p:cNvSpPr>
          <p:nvPr>
            <p:ph type="body" sz="quarter" idx="16"/>
          </p:nvPr>
        </p:nvSpPr>
        <p:spPr>
          <a:xfrm>
            <a:off x="8280329" y="1260994"/>
            <a:ext cx="3240693" cy="950300"/>
          </a:xfrm>
        </p:spPr>
        <p:txBody>
          <a:bodyPr/>
          <a:lstStyle/>
          <a:p>
            <a:r>
              <a:rPr lang="en-US" sz="2000" dirty="0"/>
              <a:t>Developing digital content</a:t>
            </a:r>
          </a:p>
        </p:txBody>
      </p:sp>
      <p:sp>
        <p:nvSpPr>
          <p:cNvPr id="13" name="Text Placeholder 12">
            <a:extLst>
              <a:ext uri="{FF2B5EF4-FFF2-40B4-BE49-F238E27FC236}">
                <a16:creationId xmlns:a16="http://schemas.microsoft.com/office/drawing/2014/main" id="{680C324C-9436-0A7C-1236-8BD2702F168A}"/>
              </a:ext>
            </a:extLst>
          </p:cNvPr>
          <p:cNvSpPr>
            <a:spLocks noGrp="1"/>
          </p:cNvSpPr>
          <p:nvPr>
            <p:ph type="body" sz="quarter" idx="15"/>
          </p:nvPr>
        </p:nvSpPr>
        <p:spPr/>
        <p:txBody>
          <a:bodyPr/>
          <a:lstStyle/>
          <a:p>
            <a:r>
              <a:rPr lang="en-IE" dirty="0"/>
              <a:t>01</a:t>
            </a:r>
          </a:p>
        </p:txBody>
      </p:sp>
      <p:sp>
        <p:nvSpPr>
          <p:cNvPr id="15" name="Text Placeholder 14">
            <a:extLst>
              <a:ext uri="{FF2B5EF4-FFF2-40B4-BE49-F238E27FC236}">
                <a16:creationId xmlns:a16="http://schemas.microsoft.com/office/drawing/2014/main" id="{F6A85A95-0425-8375-EE94-55FD4F59886C}"/>
              </a:ext>
            </a:extLst>
          </p:cNvPr>
          <p:cNvSpPr>
            <a:spLocks noGrp="1"/>
          </p:cNvSpPr>
          <p:nvPr>
            <p:ph type="body" sz="quarter" idx="17"/>
          </p:nvPr>
        </p:nvSpPr>
        <p:spPr>
          <a:xfrm>
            <a:off x="8280329" y="2526828"/>
            <a:ext cx="3326929" cy="950300"/>
          </a:xfrm>
        </p:spPr>
        <p:txBody>
          <a:bodyPr/>
          <a:lstStyle/>
          <a:p>
            <a:r>
              <a:rPr lang="en-US" sz="2000" dirty="0"/>
              <a:t>Integrating and re-elaborating digital content</a:t>
            </a:r>
          </a:p>
        </p:txBody>
      </p:sp>
      <p:sp>
        <p:nvSpPr>
          <p:cNvPr id="16" name="Text Placeholder 15">
            <a:extLst>
              <a:ext uri="{FF2B5EF4-FFF2-40B4-BE49-F238E27FC236}">
                <a16:creationId xmlns:a16="http://schemas.microsoft.com/office/drawing/2014/main" id="{3B0E560C-168D-26E7-3862-1D7F4BF412A8}"/>
              </a:ext>
            </a:extLst>
          </p:cNvPr>
          <p:cNvSpPr>
            <a:spLocks noGrp="1"/>
          </p:cNvSpPr>
          <p:nvPr>
            <p:ph type="body" sz="quarter" idx="18"/>
          </p:nvPr>
        </p:nvSpPr>
        <p:spPr/>
        <p:txBody>
          <a:bodyPr/>
          <a:lstStyle/>
          <a:p>
            <a:r>
              <a:rPr lang="en-IE" dirty="0"/>
              <a:t>02</a:t>
            </a:r>
          </a:p>
        </p:txBody>
      </p:sp>
      <p:sp>
        <p:nvSpPr>
          <p:cNvPr id="17" name="Text Placeholder 16">
            <a:extLst>
              <a:ext uri="{FF2B5EF4-FFF2-40B4-BE49-F238E27FC236}">
                <a16:creationId xmlns:a16="http://schemas.microsoft.com/office/drawing/2014/main" id="{924F113E-D770-438D-FD64-F24A53747AD4}"/>
              </a:ext>
            </a:extLst>
          </p:cNvPr>
          <p:cNvSpPr>
            <a:spLocks noGrp="1"/>
          </p:cNvSpPr>
          <p:nvPr>
            <p:ph type="body" sz="quarter" idx="19"/>
          </p:nvPr>
        </p:nvSpPr>
        <p:spPr>
          <a:xfrm>
            <a:off x="8265310" y="3865741"/>
            <a:ext cx="3326928" cy="950300"/>
          </a:xfrm>
        </p:spPr>
        <p:txBody>
          <a:bodyPr/>
          <a:lstStyle/>
          <a:p>
            <a:r>
              <a:rPr lang="en-IE" sz="2000" dirty="0"/>
              <a:t>Understanding copyright and licenses</a:t>
            </a:r>
          </a:p>
        </p:txBody>
      </p:sp>
      <p:sp>
        <p:nvSpPr>
          <p:cNvPr id="18" name="Text Placeholder 17">
            <a:extLst>
              <a:ext uri="{FF2B5EF4-FFF2-40B4-BE49-F238E27FC236}">
                <a16:creationId xmlns:a16="http://schemas.microsoft.com/office/drawing/2014/main" id="{A58F9EFA-263A-EDEC-62E7-F4348136D19D}"/>
              </a:ext>
            </a:extLst>
          </p:cNvPr>
          <p:cNvSpPr>
            <a:spLocks noGrp="1"/>
          </p:cNvSpPr>
          <p:nvPr>
            <p:ph type="body" sz="quarter" idx="20"/>
          </p:nvPr>
        </p:nvSpPr>
        <p:spPr/>
        <p:txBody>
          <a:bodyPr/>
          <a:lstStyle/>
          <a:p>
            <a:r>
              <a:rPr lang="en-IE" dirty="0"/>
              <a:t>04</a:t>
            </a:r>
          </a:p>
        </p:txBody>
      </p:sp>
      <p:sp>
        <p:nvSpPr>
          <p:cNvPr id="19" name="Text Placeholder 18">
            <a:extLst>
              <a:ext uri="{FF2B5EF4-FFF2-40B4-BE49-F238E27FC236}">
                <a16:creationId xmlns:a16="http://schemas.microsoft.com/office/drawing/2014/main" id="{2BC5A265-29EB-74CE-1E0A-ABE025EA6305}"/>
              </a:ext>
            </a:extLst>
          </p:cNvPr>
          <p:cNvSpPr>
            <a:spLocks noGrp="1"/>
          </p:cNvSpPr>
          <p:nvPr>
            <p:ph type="body" sz="quarter" idx="21"/>
          </p:nvPr>
        </p:nvSpPr>
        <p:spPr>
          <a:xfrm>
            <a:off x="8280329" y="5221100"/>
            <a:ext cx="3239121" cy="950300"/>
          </a:xfrm>
        </p:spPr>
        <p:txBody>
          <a:bodyPr/>
          <a:lstStyle/>
          <a:p>
            <a:r>
              <a:rPr lang="en-IE" sz="2000" dirty="0"/>
              <a:t>Programming- quick solutions</a:t>
            </a:r>
          </a:p>
        </p:txBody>
      </p:sp>
      <p:sp>
        <p:nvSpPr>
          <p:cNvPr id="20" name="Text Placeholder 19">
            <a:extLst>
              <a:ext uri="{FF2B5EF4-FFF2-40B4-BE49-F238E27FC236}">
                <a16:creationId xmlns:a16="http://schemas.microsoft.com/office/drawing/2014/main" id="{DE8FA2B8-2B75-A87E-4005-EFB33414C903}"/>
              </a:ext>
            </a:extLst>
          </p:cNvPr>
          <p:cNvSpPr>
            <a:spLocks noGrp="1"/>
          </p:cNvSpPr>
          <p:nvPr>
            <p:ph type="body" sz="quarter" idx="22"/>
          </p:nvPr>
        </p:nvSpPr>
        <p:spPr/>
        <p:txBody>
          <a:bodyPr/>
          <a:lstStyle/>
          <a:p>
            <a:r>
              <a:rPr lang="en-IE" dirty="0"/>
              <a:t>03</a:t>
            </a:r>
          </a:p>
        </p:txBody>
      </p:sp>
      <p:sp>
        <p:nvSpPr>
          <p:cNvPr id="21" name="TextBox 20">
            <a:extLst>
              <a:ext uri="{FF2B5EF4-FFF2-40B4-BE49-F238E27FC236}">
                <a16:creationId xmlns:a16="http://schemas.microsoft.com/office/drawing/2014/main" id="{865777F6-3AD1-9C95-A586-2736F0CFB00A}"/>
              </a:ext>
            </a:extLst>
          </p:cNvPr>
          <p:cNvSpPr txBox="1"/>
          <p:nvPr/>
        </p:nvSpPr>
        <p:spPr>
          <a:xfrm>
            <a:off x="218661" y="1207308"/>
            <a:ext cx="5704908" cy="5170646"/>
          </a:xfrm>
          <a:prstGeom prst="rect">
            <a:avLst/>
          </a:prstGeom>
          <a:noFill/>
        </p:spPr>
        <p:txBody>
          <a:bodyPr wrap="square" rtlCol="0">
            <a:spAutoFit/>
          </a:bodyPr>
          <a:lstStyle/>
          <a:p>
            <a:pPr algn="just">
              <a:lnSpc>
                <a:spcPct val="150000"/>
              </a:lnSpc>
            </a:pPr>
            <a:r>
              <a:rPr lang="en-US" sz="1600" dirty="0"/>
              <a:t>Within Module 3 you will learn primarily how to create digital content. You will learn how to use different tools and apps associated with how to generate and create digital content.</a:t>
            </a:r>
          </a:p>
          <a:p>
            <a:pPr algn="just">
              <a:lnSpc>
                <a:spcPct val="150000"/>
              </a:lnSpc>
            </a:pPr>
            <a:r>
              <a:rPr lang="en-US" sz="1600" dirty="0"/>
              <a:t>Within topic 2, you will learn how to create new content from existing material and how you can turn previous successful content into something more.</a:t>
            </a:r>
          </a:p>
          <a:p>
            <a:pPr algn="just">
              <a:lnSpc>
                <a:spcPct val="150000"/>
              </a:lnSpc>
            </a:pPr>
            <a:r>
              <a:rPr lang="en-US" sz="1600" dirty="0"/>
              <a:t>Next, copyright licensing is introduced, where you will learn about different types of copyrighted materials and situations where you can use this. Several different royalty free apps/ websites are also introduced to give you some ideas for resources that you can use for your own content.</a:t>
            </a:r>
          </a:p>
          <a:p>
            <a:pPr algn="just">
              <a:lnSpc>
                <a:spcPct val="150000"/>
              </a:lnSpc>
            </a:pPr>
            <a:r>
              <a:rPr lang="en-US" sz="1600" dirty="0"/>
              <a:t>For the final topic, you will be introduced to programming, both code based and drag and drop based programming.</a:t>
            </a:r>
          </a:p>
          <a:p>
            <a:endParaRPr lang="en-IE" dirty="0"/>
          </a:p>
        </p:txBody>
      </p:sp>
    </p:spTree>
    <p:extLst>
      <p:ext uri="{BB962C8B-B14F-4D97-AF65-F5344CB8AC3E}">
        <p14:creationId xmlns:p14="http://schemas.microsoft.com/office/powerpoint/2010/main" val="22256798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105F9E9-0CBC-99E3-A502-67DF36B47629}"/>
              </a:ext>
            </a:extLst>
          </p:cNvPr>
          <p:cNvSpPr>
            <a:spLocks noGrp="1"/>
          </p:cNvSpPr>
          <p:nvPr>
            <p:ph type="pic" sz="quarter" idx="15"/>
          </p:nvPr>
        </p:nvSpPr>
        <p:spPr>
          <a:xfrm>
            <a:off x="7418071" y="1223694"/>
            <a:ext cx="4819650" cy="4033653"/>
          </a:xfrm>
        </p:spPr>
      </p:sp>
      <p:sp>
        <p:nvSpPr>
          <p:cNvPr id="6" name="Text Placeholder 5">
            <a:extLst>
              <a:ext uri="{FF2B5EF4-FFF2-40B4-BE49-F238E27FC236}">
                <a16:creationId xmlns:a16="http://schemas.microsoft.com/office/drawing/2014/main" id="{7D4D9554-0B1A-DCEF-B2FA-F996B538D77E}"/>
              </a:ext>
            </a:extLst>
          </p:cNvPr>
          <p:cNvSpPr>
            <a:spLocks noGrp="1"/>
          </p:cNvSpPr>
          <p:nvPr>
            <p:ph type="body" sz="quarter" idx="17"/>
          </p:nvPr>
        </p:nvSpPr>
        <p:spPr>
          <a:xfrm>
            <a:off x="459475" y="1101753"/>
            <a:ext cx="6361734" cy="3642009"/>
          </a:xfrm>
        </p:spPr>
        <p:txBody>
          <a:bodyPr/>
          <a:lstStyle/>
          <a:p>
            <a:pPr algn="just">
              <a:lnSpc>
                <a:spcPct val="150000"/>
              </a:lnSpc>
            </a:pPr>
            <a:r>
              <a:rPr lang="en-IE" sz="2400" dirty="0">
                <a:solidFill>
                  <a:schemeClr val="tx1"/>
                </a:solidFill>
              </a:rPr>
              <a:t>Check out this handy video which explains how to get started with creating video content on Camtasia:</a:t>
            </a:r>
          </a:p>
          <a:p>
            <a:r>
              <a:rPr lang="en-IE" sz="2400" dirty="0">
                <a:solidFill>
                  <a:srgbClr val="F9A169"/>
                </a:solidFill>
                <a:hlinkClick r:id="rId3">
                  <a:extLst>
                    <a:ext uri="{A12FA001-AC4F-418D-AE19-62706E023703}">
                      <ahyp:hlinkClr xmlns:ahyp="http://schemas.microsoft.com/office/drawing/2018/hyperlinkcolor" val="tx"/>
                    </a:ext>
                  </a:extLst>
                </a:hlinkClick>
              </a:rPr>
              <a:t>https://youtu.be/uoRG7zivQYw</a:t>
            </a:r>
            <a:endParaRPr lang="en-IE" sz="2400" dirty="0">
              <a:solidFill>
                <a:srgbClr val="F9A169"/>
              </a:solidFill>
            </a:endParaRPr>
          </a:p>
          <a:p>
            <a:endParaRPr lang="en-IE" sz="2400" dirty="0">
              <a:solidFill>
                <a:srgbClr val="8D5B98"/>
              </a:solidFill>
            </a:endParaRPr>
          </a:p>
        </p:txBody>
      </p:sp>
      <p:sp>
        <p:nvSpPr>
          <p:cNvPr id="3" name="Text Placeholder 2">
            <a:extLst>
              <a:ext uri="{FF2B5EF4-FFF2-40B4-BE49-F238E27FC236}">
                <a16:creationId xmlns:a16="http://schemas.microsoft.com/office/drawing/2014/main" id="{4D190C55-C7D0-2F2E-0690-4A84F8B7DC09}"/>
              </a:ext>
            </a:extLst>
          </p:cNvPr>
          <p:cNvSpPr>
            <a:spLocks noGrp="1"/>
          </p:cNvSpPr>
          <p:nvPr>
            <p:ph type="body" sz="quarter" idx="13"/>
          </p:nvPr>
        </p:nvSpPr>
        <p:spPr/>
        <p:txBody>
          <a:bodyPr>
            <a:normAutofit/>
          </a:bodyPr>
          <a:lstStyle/>
          <a:p>
            <a:r>
              <a:rPr lang="en-IE" dirty="0">
                <a:solidFill>
                  <a:srgbClr val="8D5B98"/>
                </a:solidFill>
              </a:rPr>
              <a:t>Video: Introduction Camtasia</a:t>
            </a:r>
          </a:p>
        </p:txBody>
      </p:sp>
      <p:pic>
        <p:nvPicPr>
          <p:cNvPr id="7" name="Graphic 6" descr="Mouse outline">
            <a:extLst>
              <a:ext uri="{FF2B5EF4-FFF2-40B4-BE49-F238E27FC236}">
                <a16:creationId xmlns:a16="http://schemas.microsoft.com/office/drawing/2014/main" id="{FAFD0EF2-91CE-C9BF-C1BB-685EE4B927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999002">
            <a:off x="4175439" y="4140012"/>
            <a:ext cx="683699" cy="683699"/>
          </a:xfrm>
          <a:prstGeom prst="rect">
            <a:avLst/>
          </a:prstGeom>
        </p:spPr>
      </p:pic>
      <p:sp>
        <p:nvSpPr>
          <p:cNvPr id="8" name="TextBox 7">
            <a:extLst>
              <a:ext uri="{FF2B5EF4-FFF2-40B4-BE49-F238E27FC236}">
                <a16:creationId xmlns:a16="http://schemas.microsoft.com/office/drawing/2014/main" id="{673EC251-28AF-CB55-F2DD-13EA5E070A56}"/>
              </a:ext>
            </a:extLst>
          </p:cNvPr>
          <p:cNvSpPr txBox="1"/>
          <p:nvPr/>
        </p:nvSpPr>
        <p:spPr>
          <a:xfrm>
            <a:off x="4865262" y="4220252"/>
            <a:ext cx="2254720" cy="523220"/>
          </a:xfrm>
          <a:prstGeom prst="rect">
            <a:avLst/>
          </a:prstGeom>
          <a:noFill/>
        </p:spPr>
        <p:txBody>
          <a:bodyPr wrap="square" rtlCol="0">
            <a:spAutoFit/>
          </a:bodyPr>
          <a:lstStyle/>
          <a:p>
            <a:r>
              <a:rPr lang="hr-BA" sz="2800" b="1" dirty="0">
                <a:solidFill>
                  <a:srgbClr val="E78631"/>
                </a:solidFill>
              </a:rPr>
              <a:t>Click to </a:t>
            </a:r>
            <a:r>
              <a:rPr lang="en-IE" sz="2800" b="1" dirty="0">
                <a:solidFill>
                  <a:srgbClr val="E78631"/>
                </a:solidFill>
              </a:rPr>
              <a:t>watch</a:t>
            </a:r>
            <a:endParaRPr lang="en-US" sz="2800" b="1" dirty="0">
              <a:solidFill>
                <a:srgbClr val="E78631"/>
              </a:solidFill>
            </a:endParaRPr>
          </a:p>
        </p:txBody>
      </p:sp>
      <p:pic>
        <p:nvPicPr>
          <p:cNvPr id="9" name="Graphic 8" descr="Arrow: Slight curve with solid fill">
            <a:extLst>
              <a:ext uri="{FF2B5EF4-FFF2-40B4-BE49-F238E27FC236}">
                <a16:creationId xmlns:a16="http://schemas.microsoft.com/office/drawing/2014/main" id="{D41C1135-1DBF-11FD-A3D2-A6857A5F78C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0230345">
            <a:off x="5882848" y="4390777"/>
            <a:ext cx="1513197" cy="1522472"/>
          </a:xfrm>
          <a:prstGeom prst="rect">
            <a:avLst/>
          </a:prstGeom>
        </p:spPr>
      </p:pic>
      <p:pic>
        <p:nvPicPr>
          <p:cNvPr id="10" name="Online Media 9" title="Make Your First Video in Camtasia 2020">
            <a:hlinkClick r:id="" action="ppaction://media"/>
            <a:extLst>
              <a:ext uri="{FF2B5EF4-FFF2-40B4-BE49-F238E27FC236}">
                <a16:creationId xmlns:a16="http://schemas.microsoft.com/office/drawing/2014/main" id="{B89A8BE1-8545-0A3A-8F2F-70EBA75223EB}"/>
              </a:ext>
            </a:extLst>
          </p:cNvPr>
          <p:cNvPicPr>
            <a:picLocks noRot="1" noChangeAspect="1"/>
          </p:cNvPicPr>
          <p:nvPr>
            <a:videoFile r:link="rId1"/>
          </p:nvPr>
        </p:nvPicPr>
        <p:blipFill>
          <a:blip r:embed="rId8"/>
          <a:stretch>
            <a:fillRect/>
          </a:stretch>
        </p:blipFill>
        <p:spPr>
          <a:xfrm>
            <a:off x="7366000" y="1223694"/>
            <a:ext cx="4900542" cy="4089529"/>
          </a:xfrm>
          <a:prstGeom prst="rect">
            <a:avLst/>
          </a:prstGeom>
        </p:spPr>
      </p:pic>
      <p:pic>
        <p:nvPicPr>
          <p:cNvPr id="12" name="Picture 7" descr="Logo, company name&#10;&#10;Description automatically generated">
            <a:extLst>
              <a:ext uri="{FF2B5EF4-FFF2-40B4-BE49-F238E27FC236}">
                <a16:creationId xmlns:a16="http://schemas.microsoft.com/office/drawing/2014/main" id="{0C77A1BB-646C-E57C-A7F1-934ECD405CEF}"/>
              </a:ext>
            </a:extLst>
          </p:cNvPr>
          <p:cNvPicPr>
            <a:picLocks noChangeAspect="1"/>
          </p:cNvPicPr>
          <p:nvPr/>
        </p:nvPicPr>
        <p:blipFill rotWithShape="1">
          <a:blip r:embed="rId9"/>
          <a:srcRect t="18372" b="15362"/>
          <a:stretch/>
        </p:blipFill>
        <p:spPr>
          <a:xfrm>
            <a:off x="7903313" y="0"/>
            <a:ext cx="3431326" cy="914203"/>
          </a:xfrm>
          <a:prstGeom prst="rect">
            <a:avLst/>
          </a:prstGeom>
        </p:spPr>
      </p:pic>
    </p:spTree>
    <p:extLst>
      <p:ext uri="{BB962C8B-B14F-4D97-AF65-F5344CB8AC3E}">
        <p14:creationId xmlns:p14="http://schemas.microsoft.com/office/powerpoint/2010/main" val="2342562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105F9E9-0CBC-99E3-A502-67DF36B47629}"/>
              </a:ext>
            </a:extLst>
          </p:cNvPr>
          <p:cNvSpPr>
            <a:spLocks noGrp="1"/>
          </p:cNvSpPr>
          <p:nvPr>
            <p:ph type="pic" sz="quarter" idx="15"/>
          </p:nvPr>
        </p:nvSpPr>
        <p:spPr>
          <a:xfrm>
            <a:off x="7418071" y="1223694"/>
            <a:ext cx="4819650" cy="4033653"/>
          </a:xfrm>
        </p:spPr>
      </p:sp>
      <p:sp>
        <p:nvSpPr>
          <p:cNvPr id="6" name="Text Placeholder 5">
            <a:extLst>
              <a:ext uri="{FF2B5EF4-FFF2-40B4-BE49-F238E27FC236}">
                <a16:creationId xmlns:a16="http://schemas.microsoft.com/office/drawing/2014/main" id="{7D4D9554-0B1A-DCEF-B2FA-F996B538D77E}"/>
              </a:ext>
            </a:extLst>
          </p:cNvPr>
          <p:cNvSpPr>
            <a:spLocks noGrp="1"/>
          </p:cNvSpPr>
          <p:nvPr>
            <p:ph type="body" sz="quarter" idx="17"/>
          </p:nvPr>
        </p:nvSpPr>
        <p:spPr>
          <a:xfrm>
            <a:off x="412914" y="1101463"/>
            <a:ext cx="6361734" cy="3642009"/>
          </a:xfrm>
        </p:spPr>
        <p:txBody>
          <a:bodyPr/>
          <a:lstStyle/>
          <a:p>
            <a:pPr algn="just">
              <a:lnSpc>
                <a:spcPct val="150000"/>
              </a:lnSpc>
            </a:pPr>
            <a:r>
              <a:rPr lang="en-US" sz="2400" dirty="0">
                <a:solidFill>
                  <a:schemeClr val="tx1"/>
                </a:solidFill>
              </a:rPr>
              <a:t>We introduced you to Canva a few slides ago. It is a tool that can also be used to make videos. Check out the video to learn how to use Canva to make video content.</a:t>
            </a:r>
          </a:p>
          <a:p>
            <a:r>
              <a:rPr lang="en-IE" sz="2000" dirty="0">
                <a:solidFill>
                  <a:srgbClr val="F9A169"/>
                </a:solidFill>
                <a:hlinkClick r:id="rId3">
                  <a:extLst>
                    <a:ext uri="{A12FA001-AC4F-418D-AE19-62706E023703}">
                      <ahyp:hlinkClr xmlns:ahyp="http://schemas.microsoft.com/office/drawing/2018/hyperlinkcolor" val="tx"/>
                    </a:ext>
                  </a:extLst>
                </a:hlinkClick>
              </a:rPr>
              <a:t>https://www.youtube.com/watch?v=AlrC-XaKwew</a:t>
            </a:r>
            <a:endParaRPr lang="en-IE" sz="2000" dirty="0">
              <a:solidFill>
                <a:srgbClr val="F9A169"/>
              </a:solidFill>
            </a:endParaRPr>
          </a:p>
          <a:p>
            <a:endParaRPr lang="en-IE" sz="2400" dirty="0">
              <a:solidFill>
                <a:srgbClr val="8D5B98"/>
              </a:solidFill>
            </a:endParaRPr>
          </a:p>
        </p:txBody>
      </p:sp>
      <p:sp>
        <p:nvSpPr>
          <p:cNvPr id="3" name="Text Placeholder 2">
            <a:extLst>
              <a:ext uri="{FF2B5EF4-FFF2-40B4-BE49-F238E27FC236}">
                <a16:creationId xmlns:a16="http://schemas.microsoft.com/office/drawing/2014/main" id="{4D190C55-C7D0-2F2E-0690-4A84F8B7DC09}"/>
              </a:ext>
            </a:extLst>
          </p:cNvPr>
          <p:cNvSpPr>
            <a:spLocks noGrp="1"/>
          </p:cNvSpPr>
          <p:nvPr>
            <p:ph type="body" sz="quarter" idx="13"/>
          </p:nvPr>
        </p:nvSpPr>
        <p:spPr>
          <a:xfrm>
            <a:off x="381315" y="309492"/>
            <a:ext cx="11222614" cy="914202"/>
          </a:xfrm>
        </p:spPr>
        <p:txBody>
          <a:bodyPr>
            <a:normAutofit/>
          </a:bodyPr>
          <a:lstStyle/>
          <a:p>
            <a:r>
              <a:rPr lang="en-IE" dirty="0">
                <a:solidFill>
                  <a:srgbClr val="8D5B98"/>
                </a:solidFill>
              </a:rPr>
              <a:t>Video: Creating Videos on Canva</a:t>
            </a:r>
          </a:p>
        </p:txBody>
      </p:sp>
      <p:pic>
        <p:nvPicPr>
          <p:cNvPr id="7" name="Graphic 6" descr="Mouse outline">
            <a:extLst>
              <a:ext uri="{FF2B5EF4-FFF2-40B4-BE49-F238E27FC236}">
                <a16:creationId xmlns:a16="http://schemas.microsoft.com/office/drawing/2014/main" id="{FAFD0EF2-91CE-C9BF-C1BB-685EE4B927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999002">
            <a:off x="4175439" y="4140012"/>
            <a:ext cx="683699" cy="683699"/>
          </a:xfrm>
          <a:prstGeom prst="rect">
            <a:avLst/>
          </a:prstGeom>
        </p:spPr>
      </p:pic>
      <p:sp>
        <p:nvSpPr>
          <p:cNvPr id="8" name="TextBox 7">
            <a:extLst>
              <a:ext uri="{FF2B5EF4-FFF2-40B4-BE49-F238E27FC236}">
                <a16:creationId xmlns:a16="http://schemas.microsoft.com/office/drawing/2014/main" id="{673EC251-28AF-CB55-F2DD-13EA5E070A56}"/>
              </a:ext>
            </a:extLst>
          </p:cNvPr>
          <p:cNvSpPr txBox="1"/>
          <p:nvPr/>
        </p:nvSpPr>
        <p:spPr>
          <a:xfrm>
            <a:off x="4865262" y="4220252"/>
            <a:ext cx="2254720" cy="523220"/>
          </a:xfrm>
          <a:prstGeom prst="rect">
            <a:avLst/>
          </a:prstGeom>
          <a:noFill/>
        </p:spPr>
        <p:txBody>
          <a:bodyPr wrap="square" rtlCol="0">
            <a:spAutoFit/>
          </a:bodyPr>
          <a:lstStyle/>
          <a:p>
            <a:r>
              <a:rPr lang="hr-BA" sz="2800" b="1" dirty="0">
                <a:solidFill>
                  <a:srgbClr val="E78631"/>
                </a:solidFill>
              </a:rPr>
              <a:t>Click to </a:t>
            </a:r>
            <a:r>
              <a:rPr lang="en-IE" sz="2800" b="1" dirty="0">
                <a:solidFill>
                  <a:srgbClr val="E78631"/>
                </a:solidFill>
              </a:rPr>
              <a:t>watch</a:t>
            </a:r>
            <a:endParaRPr lang="en-US" sz="2800" b="1" dirty="0">
              <a:solidFill>
                <a:srgbClr val="E78631"/>
              </a:solidFill>
            </a:endParaRPr>
          </a:p>
        </p:txBody>
      </p:sp>
      <p:pic>
        <p:nvPicPr>
          <p:cNvPr id="9" name="Graphic 8" descr="Arrow: Slight curve with solid fill">
            <a:extLst>
              <a:ext uri="{FF2B5EF4-FFF2-40B4-BE49-F238E27FC236}">
                <a16:creationId xmlns:a16="http://schemas.microsoft.com/office/drawing/2014/main" id="{D41C1135-1DBF-11FD-A3D2-A6857A5F78C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0230345">
            <a:off x="5882848" y="4390777"/>
            <a:ext cx="1513197" cy="1522472"/>
          </a:xfrm>
          <a:prstGeom prst="rect">
            <a:avLst/>
          </a:prstGeom>
        </p:spPr>
      </p:pic>
      <p:pic>
        <p:nvPicPr>
          <p:cNvPr id="4" name="Online Media 3" title="Canva Video Editor - COMPLETE Tutorial for Beginners!">
            <a:hlinkClick r:id="" action="ppaction://media"/>
            <a:extLst>
              <a:ext uri="{FF2B5EF4-FFF2-40B4-BE49-F238E27FC236}">
                <a16:creationId xmlns:a16="http://schemas.microsoft.com/office/drawing/2014/main" id="{7034A399-47A9-6D69-6CF8-E72EEA7FE34C}"/>
              </a:ext>
            </a:extLst>
          </p:cNvPr>
          <p:cNvPicPr>
            <a:picLocks noRot="1" noChangeAspect="1"/>
          </p:cNvPicPr>
          <p:nvPr>
            <a:videoFile r:link="rId1"/>
          </p:nvPr>
        </p:nvPicPr>
        <p:blipFill>
          <a:blip r:embed="rId8"/>
          <a:stretch>
            <a:fillRect/>
          </a:stretch>
        </p:blipFill>
        <p:spPr>
          <a:xfrm>
            <a:off x="7366000" y="1223694"/>
            <a:ext cx="4836306" cy="4063176"/>
          </a:xfrm>
          <a:prstGeom prst="rect">
            <a:avLst/>
          </a:prstGeom>
        </p:spPr>
      </p:pic>
      <p:pic>
        <p:nvPicPr>
          <p:cNvPr id="5" name="Picture 2" descr="Logo Maker | Create Free Logos in Minutes | Canva">
            <a:extLst>
              <a:ext uri="{FF2B5EF4-FFF2-40B4-BE49-F238E27FC236}">
                <a16:creationId xmlns:a16="http://schemas.microsoft.com/office/drawing/2014/main" id="{BF202440-7AB5-9DE6-C3B9-75E9C5E3428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37465" y="32057"/>
            <a:ext cx="2580861" cy="827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9051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TextShape 1"/>
          <p:cNvSpPr txBox="1"/>
          <p:nvPr/>
        </p:nvSpPr>
        <p:spPr>
          <a:xfrm>
            <a:off x="839405" y="1262527"/>
            <a:ext cx="10971595" cy="4037760"/>
          </a:xfrm>
          <a:prstGeom prst="rect">
            <a:avLst/>
          </a:prstGeom>
          <a:noFill/>
          <a:ln>
            <a:noFill/>
          </a:ln>
        </p:spPr>
        <p:txBody>
          <a:bodyPr>
            <a:noAutofit/>
          </a:bodyPr>
          <a:lstStyle/>
          <a:p>
            <a:pPr algn="just">
              <a:lnSpc>
                <a:spcPct val="150000"/>
              </a:lnSpc>
              <a:spcBef>
                <a:spcPts val="1001"/>
              </a:spcBef>
            </a:pPr>
            <a:r>
              <a:rPr lang="hr-BA" sz="2200" b="0" strike="noStrike" spc="-1" dirty="0">
                <a:solidFill>
                  <a:srgbClr val="404040"/>
                </a:solidFill>
                <a:latin typeface="Calibri"/>
              </a:rPr>
              <a:t>Sometimes there may be a situation where a migrant woman needs to send a digital copy of a document, such as a certificate of education. But this document is in paper format. How to solve the problem and create a digital copy in pdf format?</a:t>
            </a:r>
            <a:endParaRPr lang="en-US" sz="2200" b="0" strike="noStrike" spc="-1" dirty="0">
              <a:solidFill>
                <a:srgbClr val="000000"/>
              </a:solidFill>
              <a:latin typeface="Calibri"/>
            </a:endParaRPr>
          </a:p>
          <a:p>
            <a:pPr algn="just">
              <a:lnSpc>
                <a:spcPct val="150000"/>
              </a:lnSpc>
              <a:spcBef>
                <a:spcPts val="1001"/>
              </a:spcBef>
            </a:pPr>
            <a:r>
              <a:rPr lang="en-IE" sz="2200" b="0" strike="noStrike" spc="-1" dirty="0">
                <a:solidFill>
                  <a:srgbClr val="404040"/>
                </a:solidFill>
                <a:latin typeface="Calibri"/>
                <a:ea typeface="Calibri"/>
              </a:rPr>
              <a:t>Intervention- The solution is to use mobile phone with Android and Google Drive App to create digital copy of document.</a:t>
            </a:r>
            <a:endParaRPr lang="en-US" sz="2200" b="0" strike="noStrike" spc="-1" dirty="0">
              <a:solidFill>
                <a:srgbClr val="000000"/>
              </a:solidFill>
              <a:latin typeface="Calibri"/>
            </a:endParaRPr>
          </a:p>
          <a:p>
            <a:pPr algn="just">
              <a:lnSpc>
                <a:spcPct val="150000"/>
              </a:lnSpc>
              <a:spcBef>
                <a:spcPts val="1001"/>
              </a:spcBef>
            </a:pPr>
            <a:r>
              <a:rPr lang="en-US" sz="2200" b="0" strike="noStrike" spc="-1" dirty="0">
                <a:solidFill>
                  <a:srgbClr val="404040"/>
                </a:solidFill>
                <a:latin typeface="Calibri"/>
                <a:ea typeface="Calibri"/>
              </a:rPr>
              <a:t>Outcomes-  </a:t>
            </a:r>
            <a:r>
              <a:rPr lang="hr-BA" sz="2200" b="0" strike="noStrike" spc="-1" dirty="0">
                <a:solidFill>
                  <a:srgbClr val="404040"/>
                </a:solidFill>
                <a:latin typeface="Calibri"/>
                <a:ea typeface="Calibri"/>
              </a:rPr>
              <a:t>People will gain skills of how to quickly solve a problem of document scanning. If you have the skills to scan document using mobile phone, you don't need to spend money and go to a scanning service. These skills will save your time.</a:t>
            </a:r>
            <a:endParaRPr lang="en-IE" sz="2200" b="0" strike="noStrike" spc="-1" dirty="0">
              <a:solidFill>
                <a:srgbClr val="404040"/>
              </a:solidFill>
              <a:latin typeface="Calibri"/>
              <a:ea typeface="Calibri"/>
            </a:endParaRPr>
          </a:p>
          <a:p>
            <a:pPr algn="just">
              <a:lnSpc>
                <a:spcPct val="150000"/>
              </a:lnSpc>
              <a:spcBef>
                <a:spcPts val="1001"/>
              </a:spcBef>
            </a:pPr>
            <a:r>
              <a:rPr lang="en-IE" sz="2200" b="0" strike="noStrike" spc="-1" dirty="0">
                <a:solidFill>
                  <a:srgbClr val="404040"/>
                </a:solidFill>
                <a:latin typeface="Calibri"/>
              </a:rPr>
              <a:t>Chec</a:t>
            </a:r>
            <a:r>
              <a:rPr lang="en-IE" sz="2200" spc="-1" dirty="0">
                <a:solidFill>
                  <a:srgbClr val="404040"/>
                </a:solidFill>
                <a:latin typeface="Calibri"/>
              </a:rPr>
              <a:t>k out the following slide for instructions on how to do this!</a:t>
            </a:r>
            <a:endParaRPr lang="en-US" sz="2200" b="0" strike="noStrike" spc="-1" dirty="0">
              <a:solidFill>
                <a:srgbClr val="000000"/>
              </a:solidFill>
              <a:latin typeface="Calibri"/>
            </a:endParaRPr>
          </a:p>
        </p:txBody>
      </p:sp>
      <p:sp>
        <p:nvSpPr>
          <p:cNvPr id="185" name="TextShape 2"/>
          <p:cNvSpPr txBox="1"/>
          <p:nvPr/>
        </p:nvSpPr>
        <p:spPr>
          <a:xfrm>
            <a:off x="839405" y="267401"/>
            <a:ext cx="11097720" cy="902974"/>
          </a:xfrm>
          <a:prstGeom prst="rect">
            <a:avLst/>
          </a:prstGeom>
          <a:noFill/>
          <a:ln>
            <a:noFill/>
          </a:ln>
        </p:spPr>
        <p:txBody>
          <a:bodyPr>
            <a:noAutofit/>
          </a:bodyPr>
          <a:lstStyle/>
          <a:p>
            <a:pPr>
              <a:lnSpc>
                <a:spcPct val="90000"/>
              </a:lnSpc>
              <a:spcBef>
                <a:spcPts val="1001"/>
              </a:spcBef>
              <a:tabLst>
                <a:tab pos="0" algn="l"/>
              </a:tabLst>
            </a:pPr>
            <a:r>
              <a:rPr lang="en-IE" sz="3600" b="1" strike="noStrike" spc="-1" dirty="0">
                <a:solidFill>
                  <a:srgbClr val="8D5B98"/>
                </a:solidFill>
                <a:latin typeface="Calibri"/>
              </a:rPr>
              <a:t>Case Study</a:t>
            </a:r>
            <a:endParaRPr lang="en-US" sz="3600" b="0" strike="noStrike" spc="-1" dirty="0">
              <a:solidFill>
                <a:srgbClr val="8D5B98"/>
              </a:solidFill>
              <a:latin typeface="Calibri"/>
            </a:endParaRPr>
          </a:p>
        </p:txBody>
      </p:sp>
      <p:sp>
        <p:nvSpPr>
          <p:cNvPr id="4" name="Rectangle 3">
            <a:extLst>
              <a:ext uri="{FF2B5EF4-FFF2-40B4-BE49-F238E27FC236}">
                <a16:creationId xmlns:a16="http://schemas.microsoft.com/office/drawing/2014/main" id="{2ADADF4E-22E7-AFA8-AFC5-AAA828BAC60B}"/>
              </a:ext>
            </a:extLst>
          </p:cNvPr>
          <p:cNvSpPr/>
          <p:nvPr/>
        </p:nvSpPr>
        <p:spPr>
          <a:xfrm>
            <a:off x="1" y="0"/>
            <a:ext cx="839404" cy="2317898"/>
          </a:xfrm>
          <a:prstGeom prst="rect">
            <a:avLst/>
          </a:prstGeom>
          <a:solidFill>
            <a:srgbClr val="8D5B98"/>
          </a:solidFill>
          <a:ln>
            <a:solidFill>
              <a:srgbClr val="8D5B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5" name="TextBox 4">
            <a:extLst>
              <a:ext uri="{FF2B5EF4-FFF2-40B4-BE49-F238E27FC236}">
                <a16:creationId xmlns:a16="http://schemas.microsoft.com/office/drawing/2014/main" id="{316AEA72-4D0D-9EB8-AB2F-427DEF4EF434}"/>
              </a:ext>
            </a:extLst>
          </p:cNvPr>
          <p:cNvSpPr txBox="1"/>
          <p:nvPr/>
        </p:nvSpPr>
        <p:spPr>
          <a:xfrm rot="16200000">
            <a:off x="-935948" y="596812"/>
            <a:ext cx="2711302" cy="584775"/>
          </a:xfrm>
          <a:prstGeom prst="rect">
            <a:avLst/>
          </a:prstGeom>
          <a:noFill/>
        </p:spPr>
        <p:txBody>
          <a:bodyPr wrap="square" rtlCol="0">
            <a:spAutoFit/>
          </a:bodyPr>
          <a:lstStyle/>
          <a:p>
            <a:r>
              <a:rPr lang="en-IE" sz="3200" b="1" dirty="0">
                <a:solidFill>
                  <a:srgbClr val="F9A169"/>
                </a:solidFill>
              </a:rPr>
              <a:t>CASE STUDY</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TextShape 1"/>
          <p:cNvSpPr txBox="1"/>
          <p:nvPr/>
        </p:nvSpPr>
        <p:spPr>
          <a:xfrm>
            <a:off x="1029520" y="861715"/>
            <a:ext cx="6659358" cy="1086002"/>
          </a:xfrm>
          <a:prstGeom prst="rect">
            <a:avLst/>
          </a:prstGeom>
          <a:noFill/>
          <a:ln>
            <a:noFill/>
          </a:ln>
        </p:spPr>
        <p:txBody>
          <a:bodyPr>
            <a:noAutofit/>
          </a:bodyPr>
          <a:lstStyle/>
          <a:p>
            <a:pPr algn="just">
              <a:lnSpc>
                <a:spcPct val="150000"/>
              </a:lnSpc>
              <a:spcBef>
                <a:spcPts val="1001"/>
              </a:spcBef>
              <a:tabLst>
                <a:tab pos="0" algn="l"/>
              </a:tabLst>
            </a:pPr>
            <a:r>
              <a:rPr lang="hr-BA" sz="2400" b="0" strike="noStrike" spc="-1" dirty="0">
                <a:solidFill>
                  <a:srgbClr val="404040"/>
                </a:solidFill>
                <a:latin typeface="Calibri"/>
              </a:rPr>
              <a:t>Main learning of the case study: How to scan documents at home using mobile phone with Android and Google Drive app.</a:t>
            </a:r>
            <a:endParaRPr lang="en-US" sz="2400" b="0" strike="noStrike" spc="-1" dirty="0">
              <a:solidFill>
                <a:srgbClr val="000000"/>
              </a:solidFill>
              <a:latin typeface="Calibri"/>
            </a:endParaRPr>
          </a:p>
          <a:p>
            <a:pPr>
              <a:lnSpc>
                <a:spcPct val="90000"/>
              </a:lnSpc>
              <a:spcBef>
                <a:spcPts val="1001"/>
              </a:spcBef>
              <a:tabLst>
                <a:tab pos="0" algn="l"/>
              </a:tabLst>
            </a:pPr>
            <a:endParaRPr lang="en-US" sz="2400" b="0" strike="noStrike" spc="-1" dirty="0">
              <a:solidFill>
                <a:srgbClr val="000000"/>
              </a:solidFill>
              <a:latin typeface="Calibri"/>
            </a:endParaRPr>
          </a:p>
        </p:txBody>
      </p:sp>
      <p:sp>
        <p:nvSpPr>
          <p:cNvPr id="178" name="TextShape 2"/>
          <p:cNvSpPr txBox="1"/>
          <p:nvPr/>
        </p:nvSpPr>
        <p:spPr>
          <a:xfrm>
            <a:off x="1013650" y="228906"/>
            <a:ext cx="9992880" cy="1013485"/>
          </a:xfrm>
          <a:prstGeom prst="rect">
            <a:avLst/>
          </a:prstGeom>
          <a:noFill/>
          <a:ln>
            <a:noFill/>
          </a:ln>
        </p:spPr>
        <p:txBody>
          <a:bodyPr>
            <a:normAutofit fontScale="98500"/>
          </a:bodyPr>
          <a:lstStyle/>
          <a:p>
            <a:pPr>
              <a:lnSpc>
                <a:spcPct val="90000"/>
              </a:lnSpc>
              <a:spcBef>
                <a:spcPts val="1001"/>
              </a:spcBef>
              <a:tabLst>
                <a:tab pos="0" algn="l"/>
              </a:tabLst>
            </a:pPr>
            <a:r>
              <a:rPr lang="en-US" sz="3600" b="1" strike="noStrike" spc="-1" dirty="0">
                <a:solidFill>
                  <a:srgbClr val="8D5B98"/>
                </a:solidFill>
                <a:latin typeface="Calibri"/>
              </a:rPr>
              <a:t>How to Make a Digital Copy of a Document at Home</a:t>
            </a:r>
            <a:endParaRPr lang="en-US" sz="3600" b="0" strike="noStrike" spc="-1" dirty="0">
              <a:solidFill>
                <a:srgbClr val="8D5B98"/>
              </a:solidFill>
              <a:latin typeface="Calibri"/>
            </a:endParaRPr>
          </a:p>
          <a:p>
            <a:pPr>
              <a:lnSpc>
                <a:spcPct val="90000"/>
              </a:lnSpc>
              <a:spcBef>
                <a:spcPts val="1001"/>
              </a:spcBef>
              <a:tabLst>
                <a:tab pos="0" algn="l"/>
              </a:tabLst>
            </a:pPr>
            <a:endParaRPr lang="en-US" sz="3600" b="0" strike="noStrike" spc="-1" dirty="0">
              <a:solidFill>
                <a:srgbClr val="000000"/>
              </a:solidFill>
              <a:latin typeface="Calibri"/>
            </a:endParaRPr>
          </a:p>
        </p:txBody>
      </p:sp>
      <p:pic>
        <p:nvPicPr>
          <p:cNvPr id="179" name="Picture 178"/>
          <p:cNvPicPr/>
          <p:nvPr/>
        </p:nvPicPr>
        <p:blipFill>
          <a:blip r:embed="rId2"/>
          <a:stretch/>
        </p:blipFill>
        <p:spPr>
          <a:xfrm>
            <a:off x="1028302" y="2832652"/>
            <a:ext cx="6210563" cy="2999504"/>
          </a:xfrm>
          <a:prstGeom prst="rect">
            <a:avLst/>
          </a:prstGeom>
          <a:ln>
            <a:noFill/>
          </a:ln>
        </p:spPr>
      </p:pic>
      <p:pic>
        <p:nvPicPr>
          <p:cNvPr id="180" name="Picture 179"/>
          <p:cNvPicPr/>
          <p:nvPr/>
        </p:nvPicPr>
        <p:blipFill>
          <a:blip r:embed="rId3"/>
          <a:stretch/>
        </p:blipFill>
        <p:spPr>
          <a:xfrm>
            <a:off x="7776000" y="1878496"/>
            <a:ext cx="3387698" cy="4454624"/>
          </a:xfrm>
          <a:prstGeom prst="rect">
            <a:avLst/>
          </a:prstGeom>
          <a:ln>
            <a:noFill/>
          </a:ln>
        </p:spPr>
      </p:pic>
      <p:sp>
        <p:nvSpPr>
          <p:cNvPr id="4" name="Rectangle 3">
            <a:extLst>
              <a:ext uri="{FF2B5EF4-FFF2-40B4-BE49-F238E27FC236}">
                <a16:creationId xmlns:a16="http://schemas.microsoft.com/office/drawing/2014/main" id="{82D24F90-94E1-312B-5399-ADB93F4BCA57}"/>
              </a:ext>
            </a:extLst>
          </p:cNvPr>
          <p:cNvSpPr/>
          <p:nvPr/>
        </p:nvSpPr>
        <p:spPr>
          <a:xfrm>
            <a:off x="1" y="0"/>
            <a:ext cx="839404" cy="2317898"/>
          </a:xfrm>
          <a:prstGeom prst="rect">
            <a:avLst/>
          </a:prstGeom>
          <a:solidFill>
            <a:srgbClr val="8D5B98"/>
          </a:solidFill>
          <a:ln>
            <a:solidFill>
              <a:srgbClr val="8D5B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5" name="TextBox 4">
            <a:extLst>
              <a:ext uri="{FF2B5EF4-FFF2-40B4-BE49-F238E27FC236}">
                <a16:creationId xmlns:a16="http://schemas.microsoft.com/office/drawing/2014/main" id="{610D80F7-ADAD-DF9E-D68B-0ADF6167464F}"/>
              </a:ext>
            </a:extLst>
          </p:cNvPr>
          <p:cNvSpPr txBox="1"/>
          <p:nvPr/>
        </p:nvSpPr>
        <p:spPr>
          <a:xfrm rot="16200000">
            <a:off x="-935948" y="596812"/>
            <a:ext cx="2711302" cy="584775"/>
          </a:xfrm>
          <a:prstGeom prst="rect">
            <a:avLst/>
          </a:prstGeom>
          <a:noFill/>
        </p:spPr>
        <p:txBody>
          <a:bodyPr wrap="square" rtlCol="0">
            <a:spAutoFit/>
          </a:bodyPr>
          <a:lstStyle/>
          <a:p>
            <a:r>
              <a:rPr lang="en-IE" sz="3200" b="1" dirty="0">
                <a:solidFill>
                  <a:srgbClr val="F9A169"/>
                </a:solidFill>
              </a:rPr>
              <a:t>CASE STUDY</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picture containing text, person, table, dining table&#10;&#10;Description automatically generated">
            <a:extLst>
              <a:ext uri="{FF2B5EF4-FFF2-40B4-BE49-F238E27FC236}">
                <a16:creationId xmlns:a16="http://schemas.microsoft.com/office/drawing/2014/main" id="{2BB47FD4-B833-43B5-E9C0-B8AC220CB9EB}"/>
              </a:ext>
            </a:extLst>
          </p:cNvPr>
          <p:cNvPicPr>
            <a:picLocks noGrp="1" noChangeAspect="1"/>
          </p:cNvPicPr>
          <p:nvPr>
            <p:ph type="pic" sz="quarter" idx="19"/>
          </p:nvPr>
        </p:nvPicPr>
        <p:blipFill>
          <a:blip r:embed="rId2"/>
          <a:srcRect t="15277" b="15277"/>
          <a:stretch>
            <a:fillRect/>
          </a:stretch>
        </p:blipFill>
        <p:spPr/>
      </p:pic>
      <p:sp>
        <p:nvSpPr>
          <p:cNvPr id="9" name="Text Placeholder 8">
            <a:extLst>
              <a:ext uri="{FF2B5EF4-FFF2-40B4-BE49-F238E27FC236}">
                <a16:creationId xmlns:a16="http://schemas.microsoft.com/office/drawing/2014/main" id="{4E247247-66D5-08AE-E6C8-0CC59C27A06F}"/>
              </a:ext>
            </a:extLst>
          </p:cNvPr>
          <p:cNvSpPr>
            <a:spLocks noGrp="1"/>
          </p:cNvSpPr>
          <p:nvPr>
            <p:ph type="body" sz="quarter" idx="18"/>
          </p:nvPr>
        </p:nvSpPr>
        <p:spPr>
          <a:xfrm>
            <a:off x="4908742" y="4493866"/>
            <a:ext cx="7186186" cy="3543114"/>
          </a:xfrm>
        </p:spPr>
        <p:txBody>
          <a:bodyPr/>
          <a:lstStyle/>
          <a:p>
            <a:pPr>
              <a:lnSpc>
                <a:spcPct val="150000"/>
              </a:lnSpc>
            </a:pPr>
            <a:r>
              <a:rPr lang="en-IE" dirty="0"/>
              <a:t>Topic 2: </a:t>
            </a:r>
            <a:r>
              <a:rPr lang="en-US" sz="3600" dirty="0"/>
              <a:t>Integrating and re-elaborating digital content</a:t>
            </a:r>
          </a:p>
          <a:p>
            <a:endParaRPr lang="en-IE" dirty="0"/>
          </a:p>
        </p:txBody>
      </p:sp>
    </p:spTree>
    <p:extLst>
      <p:ext uri="{BB962C8B-B14F-4D97-AF65-F5344CB8AC3E}">
        <p14:creationId xmlns:p14="http://schemas.microsoft.com/office/powerpoint/2010/main" val="2945091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7627C6D-B174-D817-AA5A-B0D970AE8E54}"/>
              </a:ext>
            </a:extLst>
          </p:cNvPr>
          <p:cNvSpPr>
            <a:spLocks noGrp="1"/>
          </p:cNvSpPr>
          <p:nvPr>
            <p:ph type="body" sz="quarter" idx="27"/>
          </p:nvPr>
        </p:nvSpPr>
        <p:spPr>
          <a:xfrm>
            <a:off x="428016" y="1803226"/>
            <a:ext cx="5323965" cy="3251547"/>
          </a:xfrm>
        </p:spPr>
        <p:txBody>
          <a:bodyPr/>
          <a:lstStyle/>
          <a:p>
            <a:pPr algn="just">
              <a:lnSpc>
                <a:spcPct val="150000"/>
              </a:lnSpc>
            </a:pPr>
            <a:r>
              <a:rPr lang="en-IE" sz="1800" dirty="0">
                <a:solidFill>
                  <a:srgbClr val="525252"/>
                </a:solidFill>
              </a:rPr>
              <a:t>As you develop different types of digital content, you might find that there is something that has already been created, and that you want to do your own version of it. This is what is known as re-elaborating or re-using content. </a:t>
            </a:r>
          </a:p>
          <a:p>
            <a:pPr algn="just">
              <a:lnSpc>
                <a:spcPct val="150000"/>
              </a:lnSpc>
            </a:pPr>
            <a:r>
              <a:rPr lang="en-IE" sz="1800" dirty="0">
                <a:solidFill>
                  <a:srgbClr val="525252"/>
                </a:solidFill>
              </a:rPr>
              <a:t>It is very important to remember that copywrite laws may apply, and that you may need the permission of the original creator to edit or add to their work. The legal side to Copywrite is covered later on in this module.</a:t>
            </a:r>
          </a:p>
          <a:p>
            <a:endParaRPr lang="en-IE" dirty="0"/>
          </a:p>
        </p:txBody>
      </p:sp>
      <p:sp>
        <p:nvSpPr>
          <p:cNvPr id="5" name="Text Placeholder 4">
            <a:extLst>
              <a:ext uri="{FF2B5EF4-FFF2-40B4-BE49-F238E27FC236}">
                <a16:creationId xmlns:a16="http://schemas.microsoft.com/office/drawing/2014/main" id="{9249699E-CDEF-EA66-4CDC-4687B449B59F}"/>
              </a:ext>
            </a:extLst>
          </p:cNvPr>
          <p:cNvSpPr>
            <a:spLocks noGrp="1"/>
          </p:cNvSpPr>
          <p:nvPr>
            <p:ph type="body" sz="quarter" idx="18"/>
          </p:nvPr>
        </p:nvSpPr>
        <p:spPr>
          <a:xfrm>
            <a:off x="324970" y="309492"/>
            <a:ext cx="5771030" cy="1366908"/>
          </a:xfrm>
        </p:spPr>
        <p:txBody>
          <a:bodyPr>
            <a:normAutofit/>
          </a:bodyPr>
          <a:lstStyle/>
          <a:p>
            <a:pPr algn="just">
              <a:lnSpc>
                <a:spcPct val="170000"/>
              </a:lnSpc>
            </a:pPr>
            <a:r>
              <a:rPr lang="en-IE" sz="2400" dirty="0"/>
              <a:t>What Does it Mean to Re-elaborate or Integrate Digital Content?</a:t>
            </a:r>
          </a:p>
        </p:txBody>
      </p:sp>
      <p:pic>
        <p:nvPicPr>
          <p:cNvPr id="4" name="Picture Placeholder 3">
            <a:extLst>
              <a:ext uri="{FF2B5EF4-FFF2-40B4-BE49-F238E27FC236}">
                <a16:creationId xmlns:a16="http://schemas.microsoft.com/office/drawing/2014/main" id="{A3DFA30A-898D-264D-75AD-2D1E2B7558EA}"/>
              </a:ext>
            </a:extLst>
          </p:cNvPr>
          <p:cNvPicPr>
            <a:picLocks noGrp="1" noChangeAspect="1"/>
          </p:cNvPicPr>
          <p:nvPr>
            <p:ph type="pic" sz="quarter" idx="17"/>
          </p:nvPr>
        </p:nvPicPr>
        <p:blipFill>
          <a:blip r:embed="rId2"/>
          <a:srcRect t="19986" b="19986"/>
          <a:stretch>
            <a:fillRect/>
          </a:stretch>
        </p:blipFill>
        <p:spPr/>
      </p:pic>
    </p:spTree>
    <p:extLst>
      <p:ext uri="{BB962C8B-B14F-4D97-AF65-F5344CB8AC3E}">
        <p14:creationId xmlns:p14="http://schemas.microsoft.com/office/powerpoint/2010/main" val="42791408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D872DA-E9E4-AD46-8289-2EC462F68D36}"/>
              </a:ext>
            </a:extLst>
          </p:cNvPr>
          <p:cNvSpPr>
            <a:spLocks noGrp="1"/>
          </p:cNvSpPr>
          <p:nvPr>
            <p:ph type="body" sz="quarter" idx="16"/>
          </p:nvPr>
        </p:nvSpPr>
        <p:spPr>
          <a:xfrm>
            <a:off x="339654" y="1215682"/>
            <a:ext cx="11102510" cy="4038015"/>
          </a:xfrm>
        </p:spPr>
        <p:txBody>
          <a:bodyPr/>
          <a:lstStyle/>
          <a:p>
            <a:pPr algn="just">
              <a:lnSpc>
                <a:spcPct val="150000"/>
              </a:lnSpc>
            </a:pPr>
            <a:r>
              <a:rPr lang="en-US" dirty="0"/>
              <a:t>During the last topic you were introduced to a digital content creation tool called Canva.</a:t>
            </a:r>
          </a:p>
          <a:p>
            <a:pPr algn="just">
              <a:lnSpc>
                <a:spcPct val="150000"/>
              </a:lnSpc>
            </a:pPr>
            <a:r>
              <a:rPr lang="en-US" dirty="0"/>
              <a:t>Try this exercise to help you learn about digital content creation using Canva.</a:t>
            </a:r>
          </a:p>
          <a:p>
            <a:pPr algn="just">
              <a:lnSpc>
                <a:spcPct val="150000"/>
              </a:lnSpc>
            </a:pPr>
            <a:r>
              <a:rPr lang="en-US" b="1" dirty="0"/>
              <a:t>Step 1: </a:t>
            </a:r>
            <a:r>
              <a:rPr lang="en-US" dirty="0"/>
              <a:t>Think about a job you would love to work as- this can be anything you can create it up yourself.</a:t>
            </a:r>
          </a:p>
          <a:p>
            <a:pPr algn="just">
              <a:lnSpc>
                <a:spcPct val="150000"/>
              </a:lnSpc>
            </a:pPr>
            <a:r>
              <a:rPr lang="en-US" b="1" dirty="0"/>
              <a:t>Step 2: </a:t>
            </a:r>
            <a:r>
              <a:rPr lang="en-US" dirty="0"/>
              <a:t>Use one of the templates </a:t>
            </a:r>
            <a:r>
              <a:rPr lang="en-US" dirty="0">
                <a:solidFill>
                  <a:srgbClr val="F9A169"/>
                </a:solidFill>
                <a:hlinkClick r:id="rId2">
                  <a:extLst>
                    <a:ext uri="{A12FA001-AC4F-418D-AE19-62706E023703}">
                      <ahyp:hlinkClr xmlns:ahyp="http://schemas.microsoft.com/office/drawing/2018/hyperlinkcolor" val="tx"/>
                    </a:ext>
                  </a:extLst>
                </a:hlinkClick>
              </a:rPr>
              <a:t>found here at this link</a:t>
            </a:r>
            <a:r>
              <a:rPr lang="en-US" dirty="0">
                <a:solidFill>
                  <a:srgbClr val="F9A169"/>
                </a:solidFill>
              </a:rPr>
              <a:t> </a:t>
            </a:r>
            <a:r>
              <a:rPr lang="en-US" dirty="0"/>
              <a:t>to create the job listing</a:t>
            </a:r>
          </a:p>
          <a:p>
            <a:pPr algn="just">
              <a:lnSpc>
                <a:spcPct val="150000"/>
              </a:lnSpc>
            </a:pPr>
            <a:r>
              <a:rPr lang="en-US" b="1" dirty="0"/>
              <a:t>Step 3: </a:t>
            </a:r>
            <a:r>
              <a:rPr lang="en-US" dirty="0"/>
              <a:t>Add different features to the template, such as who the employer is and what the work would be.</a:t>
            </a:r>
          </a:p>
          <a:p>
            <a:pPr algn="just">
              <a:lnSpc>
                <a:spcPct val="150000"/>
              </a:lnSpc>
            </a:pPr>
            <a:r>
              <a:rPr lang="en-US" b="1" dirty="0"/>
              <a:t>Step 4: </a:t>
            </a:r>
            <a:r>
              <a:rPr lang="en-US" dirty="0"/>
              <a:t>Be as creative as you can!</a:t>
            </a:r>
          </a:p>
          <a:p>
            <a:endParaRPr lang="en-US" dirty="0"/>
          </a:p>
          <a:p>
            <a:endParaRPr lang="en-US" b="1" dirty="0"/>
          </a:p>
          <a:p>
            <a:endParaRPr lang="en-US" dirty="0"/>
          </a:p>
          <a:p>
            <a:endParaRPr lang="en-RU" dirty="0"/>
          </a:p>
        </p:txBody>
      </p:sp>
      <p:sp>
        <p:nvSpPr>
          <p:cNvPr id="3" name="Text Placeholder 2">
            <a:extLst>
              <a:ext uri="{FF2B5EF4-FFF2-40B4-BE49-F238E27FC236}">
                <a16:creationId xmlns:a16="http://schemas.microsoft.com/office/drawing/2014/main" id="{1B416A8A-D457-D74C-8C24-410E11CC50CF}"/>
              </a:ext>
            </a:extLst>
          </p:cNvPr>
          <p:cNvSpPr>
            <a:spLocks noGrp="1"/>
          </p:cNvSpPr>
          <p:nvPr>
            <p:ph type="body" sz="quarter" idx="18"/>
          </p:nvPr>
        </p:nvSpPr>
        <p:spPr>
          <a:xfrm>
            <a:off x="344195" y="290442"/>
            <a:ext cx="11097969" cy="663716"/>
          </a:xfrm>
        </p:spPr>
        <p:txBody>
          <a:bodyPr/>
          <a:lstStyle/>
          <a:p>
            <a:r>
              <a:rPr lang="en-IE" dirty="0"/>
              <a:t>Exercise - Create a job listing for yourself.</a:t>
            </a:r>
            <a:endParaRPr lang="en-RU" dirty="0"/>
          </a:p>
        </p:txBody>
      </p:sp>
    </p:spTree>
    <p:extLst>
      <p:ext uri="{BB962C8B-B14F-4D97-AF65-F5344CB8AC3E}">
        <p14:creationId xmlns:p14="http://schemas.microsoft.com/office/powerpoint/2010/main" val="4729115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7627C6D-B174-D817-AA5A-B0D970AE8E54}"/>
              </a:ext>
            </a:extLst>
          </p:cNvPr>
          <p:cNvSpPr>
            <a:spLocks noGrp="1"/>
          </p:cNvSpPr>
          <p:nvPr>
            <p:ph type="body" sz="quarter" idx="27"/>
          </p:nvPr>
        </p:nvSpPr>
        <p:spPr>
          <a:xfrm>
            <a:off x="447066" y="1009650"/>
            <a:ext cx="5771030" cy="3704937"/>
          </a:xfrm>
        </p:spPr>
        <p:txBody>
          <a:bodyPr/>
          <a:lstStyle/>
          <a:p>
            <a:pPr algn="just">
              <a:lnSpc>
                <a:spcPct val="150000"/>
              </a:lnSpc>
            </a:pPr>
            <a:r>
              <a:rPr lang="en-IE" sz="2000" dirty="0">
                <a:solidFill>
                  <a:srgbClr val="525252"/>
                </a:solidFill>
              </a:rPr>
              <a:t>Whilst there is an abundance of other people’s work you might want to add to, there may also be occasions where you want to repurpose or redo your own content.</a:t>
            </a:r>
          </a:p>
          <a:p>
            <a:pPr algn="just">
              <a:lnSpc>
                <a:spcPct val="150000"/>
              </a:lnSpc>
            </a:pPr>
            <a:r>
              <a:rPr lang="en-IE" sz="2000" dirty="0">
                <a:solidFill>
                  <a:srgbClr val="525252"/>
                </a:solidFill>
              </a:rPr>
              <a:t>This may be a blog post that you have written or could even be a video or infographic that you have created previously.</a:t>
            </a:r>
          </a:p>
          <a:p>
            <a:pPr algn="just">
              <a:lnSpc>
                <a:spcPct val="150000"/>
              </a:lnSpc>
            </a:pPr>
            <a:r>
              <a:rPr lang="en-IE" sz="2000" dirty="0">
                <a:solidFill>
                  <a:srgbClr val="525252"/>
                </a:solidFill>
              </a:rPr>
              <a:t>Why might you want to repurpose an older post/ information? There are several reasons you might want to do this. Let’s take a closer look on the following slide. </a:t>
            </a:r>
          </a:p>
        </p:txBody>
      </p:sp>
      <p:sp>
        <p:nvSpPr>
          <p:cNvPr id="5" name="Text Placeholder 4">
            <a:extLst>
              <a:ext uri="{FF2B5EF4-FFF2-40B4-BE49-F238E27FC236}">
                <a16:creationId xmlns:a16="http://schemas.microsoft.com/office/drawing/2014/main" id="{9249699E-CDEF-EA66-4CDC-4687B449B59F}"/>
              </a:ext>
            </a:extLst>
          </p:cNvPr>
          <p:cNvSpPr>
            <a:spLocks noGrp="1"/>
          </p:cNvSpPr>
          <p:nvPr>
            <p:ph type="body" sz="quarter" idx="18"/>
          </p:nvPr>
        </p:nvSpPr>
        <p:spPr>
          <a:xfrm>
            <a:off x="370866" y="267663"/>
            <a:ext cx="5648934" cy="900183"/>
          </a:xfrm>
        </p:spPr>
        <p:txBody>
          <a:bodyPr>
            <a:normAutofit fontScale="85000" lnSpcReduction="10000"/>
          </a:bodyPr>
          <a:lstStyle/>
          <a:p>
            <a:pPr>
              <a:lnSpc>
                <a:spcPct val="150000"/>
              </a:lnSpc>
            </a:pPr>
            <a:r>
              <a:rPr lang="en-IE" dirty="0"/>
              <a:t>Repurposing Your Own Content </a:t>
            </a:r>
          </a:p>
        </p:txBody>
      </p:sp>
      <p:pic>
        <p:nvPicPr>
          <p:cNvPr id="2" name="Picture Placeholder 1">
            <a:extLst>
              <a:ext uri="{FF2B5EF4-FFF2-40B4-BE49-F238E27FC236}">
                <a16:creationId xmlns:a16="http://schemas.microsoft.com/office/drawing/2014/main" id="{9C3C6BFD-C048-7E2D-7953-0CD01064FEEB}"/>
              </a:ext>
            </a:extLst>
          </p:cNvPr>
          <p:cNvPicPr>
            <a:picLocks noGrp="1" noChangeAspect="1"/>
          </p:cNvPicPr>
          <p:nvPr>
            <p:ph type="pic" sz="quarter" idx="17"/>
          </p:nvPr>
        </p:nvPicPr>
        <p:blipFill>
          <a:blip r:embed="rId2"/>
          <a:srcRect l="12980" r="12980"/>
          <a:stretch>
            <a:fillRect/>
          </a:stretch>
        </p:blipFill>
        <p:spPr/>
      </p:pic>
    </p:spTree>
    <p:extLst>
      <p:ext uri="{BB962C8B-B14F-4D97-AF65-F5344CB8AC3E}">
        <p14:creationId xmlns:p14="http://schemas.microsoft.com/office/powerpoint/2010/main" val="7223824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7627C6D-B174-D817-AA5A-B0D970AE8E54}"/>
              </a:ext>
            </a:extLst>
          </p:cNvPr>
          <p:cNvSpPr>
            <a:spLocks noGrp="1"/>
          </p:cNvSpPr>
          <p:nvPr>
            <p:ph type="body" sz="quarter" idx="27"/>
          </p:nvPr>
        </p:nvSpPr>
        <p:spPr>
          <a:xfrm>
            <a:off x="266091" y="859155"/>
            <a:ext cx="5934684" cy="5672209"/>
          </a:xfrm>
        </p:spPr>
        <p:txBody>
          <a:bodyPr>
            <a:normAutofit fontScale="85000" lnSpcReduction="20000"/>
          </a:bodyPr>
          <a:lstStyle/>
          <a:p>
            <a:pPr algn="just">
              <a:lnSpc>
                <a:spcPct val="150000"/>
              </a:lnSpc>
            </a:pPr>
            <a:r>
              <a:rPr lang="en-IE" sz="2400" dirty="0">
                <a:solidFill>
                  <a:srgbClr val="525252"/>
                </a:solidFill>
              </a:rPr>
              <a:t>So why would you want to reuse your previously made content? </a:t>
            </a:r>
            <a:endParaRPr lang="en-IE" dirty="0">
              <a:solidFill>
                <a:srgbClr val="525252"/>
              </a:solidFill>
            </a:endParaRPr>
          </a:p>
          <a:p>
            <a:pPr algn="just">
              <a:lnSpc>
                <a:spcPct val="150000"/>
              </a:lnSpc>
            </a:pPr>
            <a:r>
              <a:rPr lang="en-IE" sz="2400" b="1" dirty="0">
                <a:solidFill>
                  <a:srgbClr val="525252"/>
                </a:solidFill>
              </a:rPr>
              <a:t>Create more content. </a:t>
            </a:r>
            <a:r>
              <a:rPr lang="en-IE" sz="2400" dirty="0">
                <a:solidFill>
                  <a:srgbClr val="525252"/>
                </a:solidFill>
              </a:rPr>
              <a:t>Often TV shows and films will have related spin offs where they repurpose some of the characters to tell a different story. </a:t>
            </a:r>
            <a:r>
              <a:rPr lang="en-IE" dirty="0">
                <a:solidFill>
                  <a:srgbClr val="525252"/>
                </a:solidFill>
              </a:rPr>
              <a:t>You can try doing this yourself to give you ideas for generating new content.</a:t>
            </a:r>
          </a:p>
          <a:p>
            <a:pPr algn="just">
              <a:lnSpc>
                <a:spcPct val="150000"/>
              </a:lnSpc>
            </a:pPr>
            <a:r>
              <a:rPr lang="en-IE" b="1" dirty="0">
                <a:solidFill>
                  <a:srgbClr val="525252"/>
                </a:solidFill>
              </a:rPr>
              <a:t>Make new media out of older posts. </a:t>
            </a:r>
            <a:r>
              <a:rPr lang="en-IE" dirty="0">
                <a:solidFill>
                  <a:srgbClr val="525252"/>
                </a:solidFill>
              </a:rPr>
              <a:t>Some of your content might be some great ideas that you have written into a blog post. You could try making that information into an infographic or short video, where you are generating new posts from previously created content.</a:t>
            </a:r>
            <a:endParaRPr lang="en-IE" sz="2400" dirty="0">
              <a:solidFill>
                <a:srgbClr val="525252"/>
              </a:solidFill>
            </a:endParaRPr>
          </a:p>
        </p:txBody>
      </p:sp>
      <p:sp>
        <p:nvSpPr>
          <p:cNvPr id="5" name="Text Placeholder 4">
            <a:extLst>
              <a:ext uri="{FF2B5EF4-FFF2-40B4-BE49-F238E27FC236}">
                <a16:creationId xmlns:a16="http://schemas.microsoft.com/office/drawing/2014/main" id="{9249699E-CDEF-EA66-4CDC-4687B449B59F}"/>
              </a:ext>
            </a:extLst>
          </p:cNvPr>
          <p:cNvSpPr>
            <a:spLocks noGrp="1"/>
          </p:cNvSpPr>
          <p:nvPr>
            <p:ph type="body" sz="quarter" idx="18"/>
          </p:nvPr>
        </p:nvSpPr>
        <p:spPr>
          <a:xfrm>
            <a:off x="266091" y="309491"/>
            <a:ext cx="5648934" cy="787789"/>
          </a:xfrm>
        </p:spPr>
        <p:txBody>
          <a:bodyPr>
            <a:normAutofit/>
          </a:bodyPr>
          <a:lstStyle/>
          <a:p>
            <a:r>
              <a:rPr lang="en-IE" dirty="0">
                <a:solidFill>
                  <a:srgbClr val="8D5B98"/>
                </a:solidFill>
              </a:rPr>
              <a:t>Why Reuse Older Content?</a:t>
            </a:r>
          </a:p>
        </p:txBody>
      </p:sp>
      <p:pic>
        <p:nvPicPr>
          <p:cNvPr id="7" name="Picture Placeholder 6">
            <a:extLst>
              <a:ext uri="{FF2B5EF4-FFF2-40B4-BE49-F238E27FC236}">
                <a16:creationId xmlns:a16="http://schemas.microsoft.com/office/drawing/2014/main" id="{5723653B-227D-E2F8-1C98-D010B46312F0}"/>
              </a:ext>
            </a:extLst>
          </p:cNvPr>
          <p:cNvPicPr>
            <a:picLocks noGrp="1" noChangeAspect="1"/>
          </p:cNvPicPr>
          <p:nvPr>
            <p:ph type="pic" sz="quarter" idx="17"/>
          </p:nvPr>
        </p:nvPicPr>
        <p:blipFill>
          <a:blip r:embed="rId2"/>
          <a:srcRect l="8610" r="8610"/>
          <a:stretch>
            <a:fillRect/>
          </a:stretch>
        </p:blipFill>
        <p:spPr/>
      </p:pic>
    </p:spTree>
    <p:extLst>
      <p:ext uri="{BB962C8B-B14F-4D97-AF65-F5344CB8AC3E}">
        <p14:creationId xmlns:p14="http://schemas.microsoft.com/office/powerpoint/2010/main" val="16993243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7627C6D-B174-D817-AA5A-B0D970AE8E54}"/>
              </a:ext>
            </a:extLst>
          </p:cNvPr>
          <p:cNvSpPr>
            <a:spLocks noGrp="1"/>
          </p:cNvSpPr>
          <p:nvPr>
            <p:ph type="body" sz="quarter" idx="27"/>
          </p:nvPr>
        </p:nvSpPr>
        <p:spPr>
          <a:xfrm>
            <a:off x="447066" y="1200150"/>
            <a:ext cx="5450813" cy="5111197"/>
          </a:xfrm>
        </p:spPr>
        <p:txBody>
          <a:bodyPr>
            <a:normAutofit fontScale="85000" lnSpcReduction="20000"/>
          </a:bodyPr>
          <a:lstStyle/>
          <a:p>
            <a:pPr algn="just">
              <a:lnSpc>
                <a:spcPct val="150000"/>
              </a:lnSpc>
            </a:pPr>
            <a:r>
              <a:rPr lang="en-IE" sz="2400" b="1" dirty="0">
                <a:solidFill>
                  <a:srgbClr val="525252"/>
                </a:solidFill>
              </a:rPr>
              <a:t>Increase your reach. </a:t>
            </a:r>
            <a:r>
              <a:rPr lang="en-IE" sz="2400" dirty="0">
                <a:solidFill>
                  <a:srgbClr val="525252"/>
                </a:solidFill>
              </a:rPr>
              <a:t>You might find that several of your posts were very successful and that yo</a:t>
            </a:r>
            <a:r>
              <a:rPr lang="en-IE" dirty="0">
                <a:solidFill>
                  <a:srgbClr val="525252"/>
                </a:solidFill>
              </a:rPr>
              <a:t>u would like to piggy back off of that success. You might find that you had a post that was talking about a specific idea- try making more content about that idea and increase your reach to new followers.</a:t>
            </a:r>
          </a:p>
          <a:p>
            <a:pPr algn="just">
              <a:lnSpc>
                <a:spcPct val="150000"/>
              </a:lnSpc>
            </a:pPr>
            <a:r>
              <a:rPr lang="en-IE" b="1" dirty="0">
                <a:solidFill>
                  <a:srgbClr val="525252"/>
                </a:solidFill>
              </a:rPr>
              <a:t>Reinforce your message. </a:t>
            </a:r>
            <a:r>
              <a:rPr lang="en-IE" dirty="0">
                <a:solidFill>
                  <a:srgbClr val="525252"/>
                </a:solidFill>
              </a:rPr>
              <a:t>One of the best ways to enforce your message is to repeat it. Do you want employers to see how much you know about a certain topic? Try writing similar content but with new ideas brought forward each time!</a:t>
            </a:r>
            <a:endParaRPr lang="en-IE" sz="2400" dirty="0">
              <a:solidFill>
                <a:srgbClr val="525252"/>
              </a:solidFill>
            </a:endParaRPr>
          </a:p>
        </p:txBody>
      </p:sp>
      <p:sp>
        <p:nvSpPr>
          <p:cNvPr id="5" name="Text Placeholder 4">
            <a:extLst>
              <a:ext uri="{FF2B5EF4-FFF2-40B4-BE49-F238E27FC236}">
                <a16:creationId xmlns:a16="http://schemas.microsoft.com/office/drawing/2014/main" id="{9249699E-CDEF-EA66-4CDC-4687B449B59F}"/>
              </a:ext>
            </a:extLst>
          </p:cNvPr>
          <p:cNvSpPr>
            <a:spLocks noGrp="1"/>
          </p:cNvSpPr>
          <p:nvPr>
            <p:ph type="body" sz="quarter" idx="18"/>
          </p:nvPr>
        </p:nvSpPr>
        <p:spPr>
          <a:xfrm>
            <a:off x="408966" y="309492"/>
            <a:ext cx="5648934" cy="636668"/>
          </a:xfrm>
        </p:spPr>
        <p:txBody>
          <a:bodyPr>
            <a:normAutofit/>
          </a:bodyPr>
          <a:lstStyle/>
          <a:p>
            <a:r>
              <a:rPr lang="en-IE" dirty="0">
                <a:solidFill>
                  <a:srgbClr val="8D5B98"/>
                </a:solidFill>
              </a:rPr>
              <a:t>Why Reuse Older Content?</a:t>
            </a:r>
          </a:p>
        </p:txBody>
      </p:sp>
      <p:pic>
        <p:nvPicPr>
          <p:cNvPr id="7" name="Picture Placeholder 6">
            <a:extLst>
              <a:ext uri="{FF2B5EF4-FFF2-40B4-BE49-F238E27FC236}">
                <a16:creationId xmlns:a16="http://schemas.microsoft.com/office/drawing/2014/main" id="{9FC762A1-D6AE-AB18-6D6B-AA64E71782F0}"/>
              </a:ext>
            </a:extLst>
          </p:cNvPr>
          <p:cNvPicPr>
            <a:picLocks noGrp="1" noChangeAspect="1"/>
          </p:cNvPicPr>
          <p:nvPr>
            <p:ph type="pic" sz="quarter" idx="17"/>
          </p:nvPr>
        </p:nvPicPr>
        <p:blipFill>
          <a:blip r:embed="rId2"/>
          <a:srcRect l="14450" r="14450"/>
          <a:stretch>
            <a:fillRect/>
          </a:stretch>
        </p:blipFill>
        <p:spPr/>
      </p:pic>
    </p:spTree>
    <p:extLst>
      <p:ext uri="{BB962C8B-B14F-4D97-AF65-F5344CB8AC3E}">
        <p14:creationId xmlns:p14="http://schemas.microsoft.com/office/powerpoint/2010/main" val="39581869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4E247247-66D5-08AE-E6C8-0CC59C27A06F}"/>
              </a:ext>
            </a:extLst>
          </p:cNvPr>
          <p:cNvSpPr>
            <a:spLocks noGrp="1"/>
          </p:cNvSpPr>
          <p:nvPr>
            <p:ph type="body" sz="quarter" idx="18"/>
          </p:nvPr>
        </p:nvSpPr>
        <p:spPr>
          <a:xfrm>
            <a:off x="5005814" y="4801979"/>
            <a:ext cx="7186186" cy="3543114"/>
          </a:xfrm>
        </p:spPr>
        <p:txBody>
          <a:bodyPr/>
          <a:lstStyle/>
          <a:p>
            <a:r>
              <a:rPr lang="en-IE" sz="3600" dirty="0"/>
              <a:t>Topic 1 - </a:t>
            </a:r>
            <a:r>
              <a:rPr lang="en-US" sz="3600" dirty="0"/>
              <a:t>Developing Digital </a:t>
            </a:r>
            <a:r>
              <a:rPr lang="en-US" dirty="0"/>
              <a:t>C</a:t>
            </a:r>
            <a:r>
              <a:rPr lang="en-US" sz="3600" dirty="0"/>
              <a:t>ontent</a:t>
            </a:r>
          </a:p>
          <a:p>
            <a:endParaRPr lang="en-IE" dirty="0"/>
          </a:p>
        </p:txBody>
      </p:sp>
      <p:pic>
        <p:nvPicPr>
          <p:cNvPr id="4" name="Picture Placeholder 3">
            <a:extLst>
              <a:ext uri="{FF2B5EF4-FFF2-40B4-BE49-F238E27FC236}">
                <a16:creationId xmlns:a16="http://schemas.microsoft.com/office/drawing/2014/main" id="{89E05246-E1F6-D2A4-9A50-432BA9E4E624}"/>
              </a:ext>
            </a:extLst>
          </p:cNvPr>
          <p:cNvPicPr>
            <a:picLocks noGrp="1" noChangeAspect="1"/>
          </p:cNvPicPr>
          <p:nvPr>
            <p:ph type="pic" sz="quarter" idx="19"/>
          </p:nvPr>
        </p:nvPicPr>
        <p:blipFill>
          <a:blip r:embed="rId2"/>
          <a:srcRect t="11531" b="11531"/>
          <a:stretch>
            <a:fillRect/>
          </a:stretch>
        </p:blipFill>
        <p:spPr/>
      </p:pic>
    </p:spTree>
    <p:extLst>
      <p:ext uri="{BB962C8B-B14F-4D97-AF65-F5344CB8AC3E}">
        <p14:creationId xmlns:p14="http://schemas.microsoft.com/office/powerpoint/2010/main" val="3152372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CC72985-2794-641D-FA9D-630C95FF5508}"/>
              </a:ext>
            </a:extLst>
          </p:cNvPr>
          <p:cNvSpPr>
            <a:spLocks noGrp="1"/>
          </p:cNvSpPr>
          <p:nvPr>
            <p:ph type="pic" sz="quarter" idx="15"/>
          </p:nvPr>
        </p:nvSpPr>
        <p:spPr/>
      </p:sp>
      <p:sp>
        <p:nvSpPr>
          <p:cNvPr id="4" name="Text Placeholder 3">
            <a:extLst>
              <a:ext uri="{FF2B5EF4-FFF2-40B4-BE49-F238E27FC236}">
                <a16:creationId xmlns:a16="http://schemas.microsoft.com/office/drawing/2014/main" id="{A0305757-EC31-36D4-810F-3313FC658A68}"/>
              </a:ext>
            </a:extLst>
          </p:cNvPr>
          <p:cNvSpPr>
            <a:spLocks noGrp="1"/>
          </p:cNvSpPr>
          <p:nvPr>
            <p:ph type="body" sz="quarter" idx="17"/>
          </p:nvPr>
        </p:nvSpPr>
        <p:spPr/>
        <p:txBody>
          <a:bodyPr/>
          <a:lstStyle/>
          <a:p>
            <a:pPr>
              <a:lnSpc>
                <a:spcPct val="150000"/>
              </a:lnSpc>
            </a:pPr>
            <a:r>
              <a:rPr lang="en-IE" sz="2400" dirty="0">
                <a:solidFill>
                  <a:srgbClr val="8D5B98"/>
                </a:solidFill>
              </a:rPr>
              <a:t>Take a look at the following video which highlights 10 ways that you can repurpose content for social media using a specific model. </a:t>
            </a:r>
          </a:p>
          <a:p>
            <a:r>
              <a:rPr lang="en-IE" sz="2200" dirty="0">
                <a:solidFill>
                  <a:srgbClr val="F9A169"/>
                </a:solidFill>
                <a:hlinkClick r:id="rId3">
                  <a:extLst>
                    <a:ext uri="{A12FA001-AC4F-418D-AE19-62706E023703}">
                      <ahyp:hlinkClr xmlns:ahyp="http://schemas.microsoft.com/office/drawing/2018/hyperlinkcolor" val="tx"/>
                    </a:ext>
                  </a:extLst>
                </a:hlinkClick>
              </a:rPr>
              <a:t>https://www.youtube.com/watch?v=NeSTJw5QKOQ</a:t>
            </a:r>
            <a:endParaRPr lang="en-IE" sz="2200" dirty="0">
              <a:solidFill>
                <a:srgbClr val="F9A169"/>
              </a:solidFill>
            </a:endParaRPr>
          </a:p>
          <a:p>
            <a:endParaRPr lang="en-IE" sz="2400" dirty="0">
              <a:solidFill>
                <a:srgbClr val="8D5B98"/>
              </a:solidFill>
            </a:endParaRPr>
          </a:p>
          <a:p>
            <a:endParaRPr lang="en-IE" sz="2800" dirty="0">
              <a:solidFill>
                <a:srgbClr val="0675AD"/>
              </a:solidFill>
            </a:endParaRPr>
          </a:p>
          <a:p>
            <a:endParaRPr lang="en-IE" sz="2800" dirty="0">
              <a:solidFill>
                <a:srgbClr val="0675AD"/>
              </a:solidFill>
            </a:endParaRPr>
          </a:p>
          <a:p>
            <a:endParaRPr lang="en-IE" dirty="0"/>
          </a:p>
        </p:txBody>
      </p:sp>
      <p:sp>
        <p:nvSpPr>
          <p:cNvPr id="5" name="Text Placeholder 4">
            <a:extLst>
              <a:ext uri="{FF2B5EF4-FFF2-40B4-BE49-F238E27FC236}">
                <a16:creationId xmlns:a16="http://schemas.microsoft.com/office/drawing/2014/main" id="{5C92E2B1-9C96-BDBC-8C8E-8DD7BA75E2AB}"/>
              </a:ext>
            </a:extLst>
          </p:cNvPr>
          <p:cNvSpPr>
            <a:spLocks noGrp="1"/>
          </p:cNvSpPr>
          <p:nvPr>
            <p:ph type="body" sz="quarter" idx="13"/>
          </p:nvPr>
        </p:nvSpPr>
        <p:spPr>
          <a:xfrm>
            <a:off x="447066" y="309491"/>
            <a:ext cx="11222614" cy="1110023"/>
          </a:xfrm>
        </p:spPr>
        <p:txBody>
          <a:bodyPr>
            <a:normAutofit fontScale="92500" lnSpcReduction="10000"/>
          </a:bodyPr>
          <a:lstStyle/>
          <a:p>
            <a:r>
              <a:rPr lang="en-IE" dirty="0">
                <a:solidFill>
                  <a:srgbClr val="8D5B98"/>
                </a:solidFill>
              </a:rPr>
              <a:t>Watch the Video:</a:t>
            </a:r>
          </a:p>
          <a:p>
            <a:r>
              <a:rPr lang="en-US" dirty="0">
                <a:solidFill>
                  <a:srgbClr val="8D5B98"/>
                </a:solidFill>
              </a:rPr>
              <a:t>10 Ways To Repurpose Content </a:t>
            </a:r>
          </a:p>
        </p:txBody>
      </p:sp>
      <p:pic>
        <p:nvPicPr>
          <p:cNvPr id="8" name="Graphic 7" descr="Mouse outline">
            <a:extLst>
              <a:ext uri="{FF2B5EF4-FFF2-40B4-BE49-F238E27FC236}">
                <a16:creationId xmlns:a16="http://schemas.microsoft.com/office/drawing/2014/main" id="{8AB9E757-7C27-FF90-A28C-4D75868B91A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999002">
            <a:off x="7512121" y="17698"/>
            <a:ext cx="683699" cy="683699"/>
          </a:xfrm>
          <a:prstGeom prst="rect">
            <a:avLst/>
          </a:prstGeom>
        </p:spPr>
      </p:pic>
      <p:sp>
        <p:nvSpPr>
          <p:cNvPr id="9" name="TextBox 8">
            <a:extLst>
              <a:ext uri="{FF2B5EF4-FFF2-40B4-BE49-F238E27FC236}">
                <a16:creationId xmlns:a16="http://schemas.microsoft.com/office/drawing/2014/main" id="{4732B1FF-3B88-9DAC-5742-E280B617A4A4}"/>
              </a:ext>
            </a:extLst>
          </p:cNvPr>
          <p:cNvSpPr txBox="1"/>
          <p:nvPr/>
        </p:nvSpPr>
        <p:spPr>
          <a:xfrm>
            <a:off x="8201944" y="97938"/>
            <a:ext cx="2254720" cy="523220"/>
          </a:xfrm>
          <a:prstGeom prst="rect">
            <a:avLst/>
          </a:prstGeom>
          <a:noFill/>
        </p:spPr>
        <p:txBody>
          <a:bodyPr wrap="square" rtlCol="0">
            <a:spAutoFit/>
          </a:bodyPr>
          <a:lstStyle/>
          <a:p>
            <a:r>
              <a:rPr lang="hr-BA" sz="2800" b="1" dirty="0">
                <a:solidFill>
                  <a:srgbClr val="E78631"/>
                </a:solidFill>
              </a:rPr>
              <a:t>Click to </a:t>
            </a:r>
            <a:r>
              <a:rPr lang="en-IE" sz="2800" b="1" dirty="0">
                <a:solidFill>
                  <a:srgbClr val="E78631"/>
                </a:solidFill>
              </a:rPr>
              <a:t>watch</a:t>
            </a:r>
            <a:endParaRPr lang="en-US" sz="2800" b="1" dirty="0">
              <a:solidFill>
                <a:srgbClr val="E78631"/>
              </a:solidFill>
            </a:endParaRPr>
          </a:p>
        </p:txBody>
      </p:sp>
      <p:pic>
        <p:nvPicPr>
          <p:cNvPr id="10" name="Graphic 9" descr="Arrow: Slight curve with solid fill">
            <a:extLst>
              <a:ext uri="{FF2B5EF4-FFF2-40B4-BE49-F238E27FC236}">
                <a16:creationId xmlns:a16="http://schemas.microsoft.com/office/drawing/2014/main" id="{E25CC574-B165-5128-E4FE-8B190A90FE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8960388">
            <a:off x="8012477" y="36262"/>
            <a:ext cx="1451764" cy="1460662"/>
          </a:xfrm>
          <a:prstGeom prst="rect">
            <a:avLst/>
          </a:prstGeom>
        </p:spPr>
      </p:pic>
      <p:pic>
        <p:nvPicPr>
          <p:cNvPr id="6" name="Online Media 5" title="10 Ways to Repurpose Content for Social Media - Garyvee's Content Model">
            <a:hlinkClick r:id="" action="ppaction://media"/>
            <a:extLst>
              <a:ext uri="{FF2B5EF4-FFF2-40B4-BE49-F238E27FC236}">
                <a16:creationId xmlns:a16="http://schemas.microsoft.com/office/drawing/2014/main" id="{32462F26-1242-A457-2AD3-2D733FF32773}"/>
              </a:ext>
            </a:extLst>
          </p:cNvPr>
          <p:cNvPicPr>
            <a:picLocks noRot="1" noChangeAspect="1"/>
          </p:cNvPicPr>
          <p:nvPr>
            <a:videoFile r:link="rId1"/>
          </p:nvPr>
        </p:nvPicPr>
        <p:blipFill>
          <a:blip r:embed="rId8"/>
          <a:stretch>
            <a:fillRect/>
          </a:stretch>
        </p:blipFill>
        <p:spPr>
          <a:xfrm>
            <a:off x="7355172" y="1223438"/>
            <a:ext cx="4836828" cy="4033653"/>
          </a:xfrm>
          <a:prstGeom prst="rect">
            <a:avLst/>
          </a:prstGeom>
        </p:spPr>
      </p:pic>
    </p:spTree>
    <p:extLst>
      <p:ext uri="{BB962C8B-B14F-4D97-AF65-F5344CB8AC3E}">
        <p14:creationId xmlns:p14="http://schemas.microsoft.com/office/powerpoint/2010/main" val="3073119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E7E6669-5BBF-72E8-7228-F5A83E7D8AC3}"/>
              </a:ext>
            </a:extLst>
          </p:cNvPr>
          <p:cNvSpPr>
            <a:spLocks noGrp="1"/>
          </p:cNvSpPr>
          <p:nvPr>
            <p:ph type="body" sz="quarter" idx="18"/>
          </p:nvPr>
        </p:nvSpPr>
        <p:spPr>
          <a:xfrm>
            <a:off x="109330" y="214241"/>
            <a:ext cx="6108766" cy="1303551"/>
          </a:xfrm>
        </p:spPr>
        <p:txBody>
          <a:bodyPr>
            <a:normAutofit fontScale="77500" lnSpcReduction="20000"/>
          </a:bodyPr>
          <a:lstStyle/>
          <a:p>
            <a:pPr>
              <a:lnSpc>
                <a:spcPct val="150000"/>
              </a:lnSpc>
            </a:pPr>
            <a:r>
              <a:rPr lang="en-IE" dirty="0">
                <a:solidFill>
                  <a:srgbClr val="8D5B98"/>
                </a:solidFill>
              </a:rPr>
              <a:t>Case Study - Reusing Content For a Greater Impact</a:t>
            </a:r>
          </a:p>
          <a:p>
            <a:endParaRPr lang="en-IE" dirty="0"/>
          </a:p>
        </p:txBody>
      </p:sp>
      <p:sp>
        <p:nvSpPr>
          <p:cNvPr id="8" name="TextBox 7">
            <a:extLst>
              <a:ext uri="{FF2B5EF4-FFF2-40B4-BE49-F238E27FC236}">
                <a16:creationId xmlns:a16="http://schemas.microsoft.com/office/drawing/2014/main" id="{362EE83E-0C8B-1160-1685-D85B537B1A06}"/>
              </a:ext>
            </a:extLst>
          </p:cNvPr>
          <p:cNvSpPr txBox="1"/>
          <p:nvPr/>
        </p:nvSpPr>
        <p:spPr>
          <a:xfrm>
            <a:off x="109330" y="1555098"/>
            <a:ext cx="6108766" cy="4619854"/>
          </a:xfrm>
          <a:prstGeom prst="rect">
            <a:avLst/>
          </a:prstGeom>
          <a:noFill/>
        </p:spPr>
        <p:txBody>
          <a:bodyPr wrap="square">
            <a:spAutoFit/>
          </a:bodyPr>
          <a:lstStyle/>
          <a:p>
            <a:pPr algn="just">
              <a:lnSpc>
                <a:spcPct val="150000"/>
              </a:lnSpc>
            </a:pPr>
            <a:r>
              <a:rPr lang="en-IE" dirty="0">
                <a:solidFill>
                  <a:srgbClr val="404040"/>
                </a:solidFill>
              </a:rPr>
              <a:t>The following case study examines the blog owner Val, and her blog </a:t>
            </a:r>
            <a:r>
              <a:rPr lang="en-IE" dirty="0">
                <a:solidFill>
                  <a:srgbClr val="F9A169"/>
                </a:solidFill>
                <a:hlinkClick r:id="rId2">
                  <a:extLst>
                    <a:ext uri="{A12FA001-AC4F-418D-AE19-62706E023703}">
                      <ahyp:hlinkClr xmlns:ahyp="http://schemas.microsoft.com/office/drawing/2018/hyperlinkcolor" val="tx"/>
                    </a:ext>
                  </a:extLst>
                </a:hlinkClick>
              </a:rPr>
              <a:t>www.magnumlady.com</a:t>
            </a:r>
            <a:r>
              <a:rPr lang="en-IE" dirty="0">
                <a:solidFill>
                  <a:srgbClr val="F9A169"/>
                </a:solidFill>
              </a:rPr>
              <a:t>.</a:t>
            </a:r>
          </a:p>
          <a:p>
            <a:pPr algn="just">
              <a:lnSpc>
                <a:spcPct val="150000"/>
              </a:lnSpc>
            </a:pPr>
            <a:r>
              <a:rPr lang="en-IE" dirty="0">
                <a:solidFill>
                  <a:srgbClr val="404040"/>
                </a:solidFill>
              </a:rPr>
              <a:t>Val is a migrant woman based in the West of Ireland. She is a self-taught social media expert. Val has always been a strong supporter of tourism and attracting business to her hometown of Sligo, Ireland. Val has a popular blog where she shares her life experiences, from visiting tourist attractions to sharing personal stories about her life.</a:t>
            </a:r>
          </a:p>
          <a:p>
            <a:pPr algn="just">
              <a:lnSpc>
                <a:spcPct val="150000"/>
              </a:lnSpc>
            </a:pPr>
            <a:r>
              <a:rPr lang="en-IE" dirty="0">
                <a:solidFill>
                  <a:srgbClr val="404040"/>
                </a:solidFill>
              </a:rPr>
              <a:t>Val is amazing at reusing content to help spread the reach of her blog. Wanting to attract people to Sligo, she created the #LoveSligo campaign, which was a massive national success.</a:t>
            </a:r>
            <a:endParaRPr lang="en-US" dirty="0">
              <a:solidFill>
                <a:srgbClr val="F9A169"/>
              </a:solidFill>
            </a:endParaRPr>
          </a:p>
        </p:txBody>
      </p:sp>
      <p:pic>
        <p:nvPicPr>
          <p:cNvPr id="2052" name="Picture 4">
            <a:extLst>
              <a:ext uri="{FF2B5EF4-FFF2-40B4-BE49-F238E27FC236}">
                <a16:creationId xmlns:a16="http://schemas.microsoft.com/office/drawing/2014/main" id="{F2459E3E-2A1E-F263-94CC-18F2086654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4462" y="1517793"/>
            <a:ext cx="5647538" cy="4090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6805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E7E6669-5BBF-72E8-7228-F5A83E7D8AC3}"/>
              </a:ext>
            </a:extLst>
          </p:cNvPr>
          <p:cNvSpPr>
            <a:spLocks noGrp="1"/>
          </p:cNvSpPr>
          <p:nvPr>
            <p:ph type="body" sz="quarter" idx="18"/>
          </p:nvPr>
        </p:nvSpPr>
        <p:spPr>
          <a:xfrm>
            <a:off x="296395" y="214242"/>
            <a:ext cx="5648934" cy="1032292"/>
          </a:xfrm>
        </p:spPr>
        <p:txBody>
          <a:bodyPr>
            <a:normAutofit fontScale="62500" lnSpcReduction="20000"/>
          </a:bodyPr>
          <a:lstStyle/>
          <a:p>
            <a:pPr>
              <a:lnSpc>
                <a:spcPct val="160000"/>
              </a:lnSpc>
            </a:pPr>
            <a:r>
              <a:rPr lang="en-IE" dirty="0">
                <a:solidFill>
                  <a:srgbClr val="8D5B98"/>
                </a:solidFill>
              </a:rPr>
              <a:t>Case Study - Reusing Content for a Greater Impact</a:t>
            </a:r>
          </a:p>
        </p:txBody>
      </p:sp>
      <p:sp>
        <p:nvSpPr>
          <p:cNvPr id="8" name="TextBox 7">
            <a:extLst>
              <a:ext uri="{FF2B5EF4-FFF2-40B4-BE49-F238E27FC236}">
                <a16:creationId xmlns:a16="http://schemas.microsoft.com/office/drawing/2014/main" id="{362EE83E-0C8B-1160-1685-D85B537B1A06}"/>
              </a:ext>
            </a:extLst>
          </p:cNvPr>
          <p:cNvSpPr txBox="1"/>
          <p:nvPr/>
        </p:nvSpPr>
        <p:spPr>
          <a:xfrm>
            <a:off x="324970" y="1341784"/>
            <a:ext cx="5809526" cy="5035353"/>
          </a:xfrm>
          <a:prstGeom prst="rect">
            <a:avLst/>
          </a:prstGeom>
          <a:noFill/>
        </p:spPr>
        <p:txBody>
          <a:bodyPr wrap="square">
            <a:spAutoFit/>
          </a:bodyPr>
          <a:lstStyle/>
          <a:p>
            <a:pPr algn="just">
              <a:lnSpc>
                <a:spcPct val="150000"/>
              </a:lnSpc>
            </a:pPr>
            <a:r>
              <a:rPr lang="en-IE" dirty="0">
                <a:solidFill>
                  <a:srgbClr val="404040"/>
                </a:solidFill>
              </a:rPr>
              <a:t>Following the success of the #lovesligo campaign, Val wanted to use a similar hashtag, but one that directly impacted business in Sligo. She developed the #shopsligo campaign, where she encouraged local businesses to tag their posts with the #shopsligo tag.</a:t>
            </a:r>
          </a:p>
          <a:p>
            <a:pPr algn="just">
              <a:lnSpc>
                <a:spcPct val="150000"/>
              </a:lnSpc>
            </a:pPr>
            <a:r>
              <a:rPr lang="en-IE" dirty="0">
                <a:solidFill>
                  <a:srgbClr val="404040"/>
                </a:solidFill>
              </a:rPr>
              <a:t>This was a massive success which ended up creating an organic reach of 6.6 million viewers and generated over 15,000 likes. Val was commended for her efforts of bringing so much notice to Sligo and was awarded the </a:t>
            </a:r>
            <a:r>
              <a:rPr lang="en-IE" dirty="0" err="1">
                <a:solidFill>
                  <a:srgbClr val="404040"/>
                </a:solidFill>
              </a:rPr>
              <a:t>Cathaoirleach's</a:t>
            </a:r>
            <a:r>
              <a:rPr lang="en-IE" dirty="0">
                <a:solidFill>
                  <a:srgbClr val="404040"/>
                </a:solidFill>
              </a:rPr>
              <a:t> award (Spirit of Sligo) award. She also won a Gold and Silver National Social Media award for her campaign.</a:t>
            </a:r>
            <a:endParaRPr lang="en-US" dirty="0">
              <a:solidFill>
                <a:srgbClr val="F9A169"/>
              </a:solidFill>
            </a:endParaRPr>
          </a:p>
        </p:txBody>
      </p:sp>
      <p:pic>
        <p:nvPicPr>
          <p:cNvPr id="3" name="Picture 2" descr="Graphical user interface, application&#10;&#10;Description automatically generated">
            <a:extLst>
              <a:ext uri="{FF2B5EF4-FFF2-40B4-BE49-F238E27FC236}">
                <a16:creationId xmlns:a16="http://schemas.microsoft.com/office/drawing/2014/main" id="{CB80D62E-5784-3D2B-A8CC-214E77FC94DC}"/>
              </a:ext>
            </a:extLst>
          </p:cNvPr>
          <p:cNvPicPr>
            <a:picLocks noChangeAspect="1"/>
          </p:cNvPicPr>
          <p:nvPr/>
        </p:nvPicPr>
        <p:blipFill>
          <a:blip r:embed="rId2"/>
          <a:stretch>
            <a:fillRect/>
          </a:stretch>
        </p:blipFill>
        <p:spPr>
          <a:xfrm>
            <a:off x="6382474" y="1843156"/>
            <a:ext cx="5809526" cy="3171687"/>
          </a:xfrm>
          <a:prstGeom prst="rect">
            <a:avLst/>
          </a:prstGeom>
        </p:spPr>
      </p:pic>
    </p:spTree>
    <p:extLst>
      <p:ext uri="{BB962C8B-B14F-4D97-AF65-F5344CB8AC3E}">
        <p14:creationId xmlns:p14="http://schemas.microsoft.com/office/powerpoint/2010/main" val="31194656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CustomShape 1"/>
          <p:cNvSpPr/>
          <p:nvPr/>
        </p:nvSpPr>
        <p:spPr>
          <a:xfrm>
            <a:off x="451440" y="1190625"/>
            <a:ext cx="11101680" cy="447682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50000"/>
              </a:lnSpc>
              <a:spcBef>
                <a:spcPts val="1001"/>
              </a:spcBef>
              <a:tabLst>
                <a:tab pos="0" algn="l"/>
              </a:tabLst>
            </a:pPr>
            <a:r>
              <a:rPr lang="hr-BA" sz="2400" b="0" strike="noStrike" spc="-1" dirty="0">
                <a:solidFill>
                  <a:srgbClr val="3E3E3E"/>
                </a:solidFill>
                <a:latin typeface="Calibri"/>
              </a:rPr>
              <a:t>The steps, </a:t>
            </a:r>
            <a:r>
              <a:rPr lang="en-IE" sz="2400" b="0" strike="noStrike" spc="-1" dirty="0">
                <a:solidFill>
                  <a:srgbClr val="3E3E3E"/>
                </a:solidFill>
                <a:latin typeface="Calibri"/>
              </a:rPr>
              <a:t>that</a:t>
            </a:r>
            <a:r>
              <a:rPr lang="hr-BA" sz="2400" b="0" strike="noStrike" spc="-1" dirty="0">
                <a:solidFill>
                  <a:srgbClr val="3E3E3E"/>
                </a:solidFill>
                <a:latin typeface="Calibri"/>
              </a:rPr>
              <a:t> need to be done:</a:t>
            </a:r>
            <a:endParaRPr lang="lv-LV" sz="2400" b="0" strike="noStrike" spc="-1" dirty="0">
              <a:latin typeface="Arial"/>
            </a:endParaRPr>
          </a:p>
          <a:p>
            <a:pPr marL="457200" indent="-457200">
              <a:lnSpc>
                <a:spcPct val="150000"/>
              </a:lnSpc>
              <a:spcBef>
                <a:spcPts val="1001"/>
              </a:spcBef>
              <a:buAutoNum type="arabicPeriod"/>
              <a:tabLst>
                <a:tab pos="0" algn="l"/>
              </a:tabLst>
            </a:pPr>
            <a:r>
              <a:rPr lang="en-IE" sz="2400" b="0" strike="noStrike" spc="-1" dirty="0">
                <a:solidFill>
                  <a:srgbClr val="3E3E3E"/>
                </a:solidFill>
                <a:latin typeface="Calibri"/>
              </a:rPr>
              <a:t>Search for the </a:t>
            </a:r>
            <a:r>
              <a:rPr lang="en-IE" sz="2400" spc="-1" dirty="0">
                <a:solidFill>
                  <a:srgbClr val="3E3E3E"/>
                </a:solidFill>
                <a:latin typeface="Calibri"/>
              </a:rPr>
              <a:t>online app Google Slides</a:t>
            </a:r>
          </a:p>
          <a:p>
            <a:pPr marL="457200" indent="-457200">
              <a:lnSpc>
                <a:spcPct val="150000"/>
              </a:lnSpc>
              <a:spcBef>
                <a:spcPts val="1001"/>
              </a:spcBef>
              <a:buAutoNum type="arabicPeriod"/>
              <a:tabLst>
                <a:tab pos="0" algn="l"/>
              </a:tabLst>
            </a:pPr>
            <a:r>
              <a:rPr lang="en-IE" sz="2400" b="0" strike="noStrike" spc="-1" dirty="0">
                <a:solidFill>
                  <a:srgbClr val="3E3E3E"/>
                </a:solidFill>
                <a:latin typeface="Calibri"/>
              </a:rPr>
              <a:t>Click </a:t>
            </a:r>
            <a:r>
              <a:rPr lang="en-IE" sz="2400" b="0" i="1" strike="noStrike" spc="-1" dirty="0">
                <a:solidFill>
                  <a:srgbClr val="3E3E3E"/>
                </a:solidFill>
                <a:latin typeface="Calibri"/>
              </a:rPr>
              <a:t>Insert</a:t>
            </a:r>
            <a:r>
              <a:rPr lang="en-IE" sz="2400" b="0" strike="noStrike" spc="-1" dirty="0">
                <a:solidFill>
                  <a:srgbClr val="3E3E3E"/>
                </a:solidFill>
                <a:latin typeface="Calibri"/>
              </a:rPr>
              <a:t> in the top toolbar</a:t>
            </a:r>
            <a:endParaRPr lang="lv-LV" sz="2400" b="0" strike="noStrike" spc="-1" dirty="0">
              <a:latin typeface="Arial"/>
            </a:endParaRPr>
          </a:p>
          <a:p>
            <a:pPr>
              <a:lnSpc>
                <a:spcPct val="150000"/>
              </a:lnSpc>
              <a:spcBef>
                <a:spcPts val="1001"/>
              </a:spcBef>
              <a:tabLst>
                <a:tab pos="0" algn="l"/>
              </a:tabLst>
            </a:pPr>
            <a:r>
              <a:rPr lang="en-IE" sz="2400" b="0" strike="noStrike" spc="-1" dirty="0">
                <a:solidFill>
                  <a:srgbClr val="3E3E3E"/>
                </a:solidFill>
                <a:latin typeface="Calibri"/>
              </a:rPr>
              <a:t>2. Select </a:t>
            </a:r>
            <a:r>
              <a:rPr lang="en-IE" sz="2400" b="0" i="1" strike="noStrike" spc="-1" dirty="0">
                <a:solidFill>
                  <a:srgbClr val="3E3E3E"/>
                </a:solidFill>
                <a:latin typeface="Calibri"/>
              </a:rPr>
              <a:t>Insert Video</a:t>
            </a:r>
            <a:r>
              <a:rPr lang="en-IE" sz="2400" b="0" strike="noStrike" spc="-1" dirty="0">
                <a:solidFill>
                  <a:srgbClr val="3E3E3E"/>
                </a:solidFill>
                <a:latin typeface="Calibri"/>
              </a:rPr>
              <a:t> from the dropdown menu.</a:t>
            </a:r>
            <a:endParaRPr lang="lv-LV" sz="2400" b="0" strike="noStrike" spc="-1" dirty="0">
              <a:latin typeface="Arial"/>
            </a:endParaRPr>
          </a:p>
          <a:p>
            <a:pPr>
              <a:lnSpc>
                <a:spcPct val="150000"/>
              </a:lnSpc>
              <a:spcBef>
                <a:spcPts val="1001"/>
              </a:spcBef>
              <a:tabLst>
                <a:tab pos="0" algn="l"/>
              </a:tabLst>
            </a:pPr>
            <a:r>
              <a:rPr lang="en-IE" sz="2400" b="0" strike="noStrike" spc="-1" dirty="0">
                <a:solidFill>
                  <a:srgbClr val="3E3E3E"/>
                </a:solidFill>
                <a:latin typeface="Calibri"/>
              </a:rPr>
              <a:t>3. In the search menu bar enter keywords or the title of the YouTube video you want to embed.</a:t>
            </a:r>
            <a:endParaRPr lang="lv-LV" sz="2400" b="0" strike="noStrike" spc="-1" dirty="0">
              <a:latin typeface="Arial"/>
            </a:endParaRPr>
          </a:p>
          <a:p>
            <a:pPr>
              <a:lnSpc>
                <a:spcPct val="150000"/>
              </a:lnSpc>
              <a:spcBef>
                <a:spcPts val="1001"/>
              </a:spcBef>
              <a:tabLst>
                <a:tab pos="0" algn="l"/>
              </a:tabLst>
            </a:pPr>
            <a:r>
              <a:rPr lang="en-IE" sz="2400" b="0" strike="noStrike" spc="-1" dirty="0">
                <a:solidFill>
                  <a:srgbClr val="3E3E3E"/>
                </a:solidFill>
                <a:latin typeface="Calibri"/>
              </a:rPr>
              <a:t>4. Select the video you want to embed.</a:t>
            </a:r>
            <a:endParaRPr lang="lv-LV" sz="2400" b="0" strike="noStrike" spc="-1" dirty="0">
              <a:latin typeface="Arial"/>
            </a:endParaRPr>
          </a:p>
          <a:p>
            <a:pPr>
              <a:lnSpc>
                <a:spcPct val="90000"/>
              </a:lnSpc>
              <a:spcBef>
                <a:spcPts val="1001"/>
              </a:spcBef>
              <a:tabLst>
                <a:tab pos="0" algn="l"/>
              </a:tabLst>
            </a:pPr>
            <a:endParaRPr lang="lv-LV" sz="2400" b="0" strike="noStrike" spc="-1" dirty="0">
              <a:latin typeface="Arial"/>
            </a:endParaRPr>
          </a:p>
        </p:txBody>
      </p:sp>
      <p:sp>
        <p:nvSpPr>
          <p:cNvPr id="175" name="CustomShape 2"/>
          <p:cNvSpPr/>
          <p:nvPr/>
        </p:nvSpPr>
        <p:spPr>
          <a:xfrm>
            <a:off x="414818" y="309600"/>
            <a:ext cx="11097360" cy="73400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90000"/>
              </a:lnSpc>
              <a:spcBef>
                <a:spcPts val="1001"/>
              </a:spcBef>
              <a:tabLst>
                <a:tab pos="0" algn="l"/>
              </a:tabLst>
            </a:pPr>
            <a:r>
              <a:rPr lang="en-IE" sz="3600" b="1" spc="-1" dirty="0">
                <a:solidFill>
                  <a:srgbClr val="8D5B98"/>
                </a:solidFill>
                <a:latin typeface="Calibri"/>
              </a:rPr>
              <a:t>A</a:t>
            </a:r>
            <a:r>
              <a:rPr lang="en-IE" sz="3600" b="1" strike="noStrike" spc="-1" dirty="0">
                <a:solidFill>
                  <a:srgbClr val="8D5B98"/>
                </a:solidFill>
                <a:latin typeface="Calibri"/>
              </a:rPr>
              <a:t>ctivity - </a:t>
            </a:r>
            <a:r>
              <a:rPr lang="en-IE" sz="3600" b="1" spc="-1" dirty="0">
                <a:solidFill>
                  <a:srgbClr val="8D5B98"/>
                </a:solidFill>
                <a:latin typeface="Calibri"/>
              </a:rPr>
              <a:t>I</a:t>
            </a:r>
            <a:r>
              <a:rPr lang="en-IE" sz="3600" b="1" strike="noStrike" spc="-1" dirty="0">
                <a:solidFill>
                  <a:srgbClr val="8D5B98"/>
                </a:solidFill>
                <a:latin typeface="Calibri"/>
              </a:rPr>
              <a:t>nsert a YouTube video into Google slides</a:t>
            </a:r>
            <a:endParaRPr lang="lv-LV" sz="3600" b="0" strike="noStrike" spc="-1" dirty="0">
              <a:solidFill>
                <a:srgbClr val="8D5B98"/>
              </a:solidFill>
              <a:latin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TextShape 1"/>
          <p:cNvSpPr txBox="1"/>
          <p:nvPr/>
        </p:nvSpPr>
        <p:spPr>
          <a:xfrm>
            <a:off x="360000" y="1167015"/>
            <a:ext cx="11102040" cy="4037760"/>
          </a:xfrm>
          <a:prstGeom prst="rect">
            <a:avLst/>
          </a:prstGeom>
          <a:noFill/>
          <a:ln>
            <a:noFill/>
          </a:ln>
        </p:spPr>
        <p:txBody>
          <a:bodyPr>
            <a:noAutofit/>
          </a:bodyPr>
          <a:lstStyle/>
          <a:p>
            <a:pPr algn="just">
              <a:lnSpc>
                <a:spcPct val="150000"/>
              </a:lnSpc>
              <a:spcBef>
                <a:spcPts val="1001"/>
              </a:spcBef>
            </a:pPr>
            <a:r>
              <a:rPr lang="hr-BA" sz="2000" b="0" strike="noStrike" spc="-1" dirty="0">
                <a:solidFill>
                  <a:srgbClr val="404040"/>
                </a:solidFill>
                <a:latin typeface="Calibri"/>
                <a:ea typeface="Noto Sans CJK SC"/>
              </a:rPr>
              <a:t>With regard to employment or job search, there may be situations where migrant women have to fill in or make changes to documents by digitally editing them. Problems can occur if documents are saved in formats that cannot be edited with text editors. For example t</a:t>
            </a:r>
            <a:r>
              <a:rPr lang="en-US" sz="2000" b="0" strike="noStrike" spc="-1" dirty="0">
                <a:solidFill>
                  <a:srgbClr val="404040"/>
                </a:solidFill>
                <a:latin typeface="Calibri"/>
                <a:ea typeface="Calibri"/>
              </a:rPr>
              <a:t>he agreement document needs to be corrected, but the agreement is saved as a pdf file that cannot be edited.</a:t>
            </a:r>
            <a:endParaRPr lang="en-US" sz="2000" b="0" strike="noStrike" spc="-1" dirty="0">
              <a:solidFill>
                <a:srgbClr val="000000"/>
              </a:solidFill>
              <a:latin typeface="Calibri"/>
            </a:endParaRPr>
          </a:p>
          <a:p>
            <a:pPr algn="just">
              <a:lnSpc>
                <a:spcPct val="150000"/>
              </a:lnSpc>
              <a:spcBef>
                <a:spcPts val="1001"/>
              </a:spcBef>
            </a:pPr>
            <a:r>
              <a:rPr lang="en-IE" sz="2000" b="0" strike="noStrike" spc="-1" dirty="0">
                <a:solidFill>
                  <a:srgbClr val="404040"/>
                </a:solidFill>
                <a:latin typeface="Calibri"/>
                <a:ea typeface="Calibri"/>
              </a:rPr>
              <a:t>The solution is to use document format conversion platforms such as ilovepdf.com and convert document from pdf format to WORD document.</a:t>
            </a:r>
            <a:endParaRPr lang="en-US" sz="2000" b="0" strike="noStrike" spc="-1" dirty="0">
              <a:solidFill>
                <a:srgbClr val="000000"/>
              </a:solidFill>
              <a:latin typeface="Calibri"/>
            </a:endParaRPr>
          </a:p>
          <a:p>
            <a:pPr algn="just">
              <a:lnSpc>
                <a:spcPct val="150000"/>
              </a:lnSpc>
              <a:spcBef>
                <a:spcPts val="1001"/>
              </a:spcBef>
            </a:pPr>
            <a:r>
              <a:rPr lang="hr-BA" sz="2000" b="0" strike="noStrike" spc="-1" dirty="0">
                <a:solidFill>
                  <a:srgbClr val="404040"/>
                </a:solidFill>
                <a:latin typeface="Calibri"/>
              </a:rPr>
              <a:t>People will gain knowledge of how to solve a problem if they need to correct a document received as a pdf file. If you have the skills to convert a document to an editable format, you do not need to rewrite the document text. You can only edit the parts of the text you need. These skills will save you time.</a:t>
            </a:r>
            <a:endParaRPr lang="en-IE" sz="2000" b="0" strike="noStrike" spc="-1" dirty="0">
              <a:solidFill>
                <a:srgbClr val="404040"/>
              </a:solidFill>
              <a:latin typeface="Calibri"/>
            </a:endParaRPr>
          </a:p>
          <a:p>
            <a:pPr algn="just">
              <a:lnSpc>
                <a:spcPct val="150000"/>
              </a:lnSpc>
              <a:spcBef>
                <a:spcPts val="1001"/>
              </a:spcBef>
            </a:pPr>
            <a:r>
              <a:rPr lang="en-IE" sz="2000" spc="-1" dirty="0">
                <a:solidFill>
                  <a:srgbClr val="404040"/>
                </a:solidFill>
                <a:latin typeface="Calibri"/>
              </a:rPr>
              <a:t>Have a look at the following slide on how to do this.</a:t>
            </a:r>
            <a:endParaRPr lang="en-US" sz="2000" b="0" strike="noStrike" spc="-1" dirty="0">
              <a:solidFill>
                <a:srgbClr val="000000"/>
              </a:solidFill>
              <a:latin typeface="Calibri"/>
            </a:endParaRPr>
          </a:p>
        </p:txBody>
      </p:sp>
      <p:sp>
        <p:nvSpPr>
          <p:cNvPr id="205" name="TextShape 2"/>
          <p:cNvSpPr txBox="1"/>
          <p:nvPr/>
        </p:nvSpPr>
        <p:spPr>
          <a:xfrm>
            <a:off x="360000" y="329415"/>
            <a:ext cx="11097720" cy="842400"/>
          </a:xfrm>
          <a:prstGeom prst="rect">
            <a:avLst/>
          </a:prstGeom>
          <a:noFill/>
          <a:ln>
            <a:noFill/>
          </a:ln>
        </p:spPr>
        <p:txBody>
          <a:bodyPr>
            <a:noAutofit/>
          </a:bodyPr>
          <a:lstStyle/>
          <a:p>
            <a:pPr>
              <a:lnSpc>
                <a:spcPct val="90000"/>
              </a:lnSpc>
              <a:spcBef>
                <a:spcPts val="1001"/>
              </a:spcBef>
              <a:tabLst>
                <a:tab pos="0" algn="l"/>
              </a:tabLst>
            </a:pPr>
            <a:r>
              <a:rPr lang="en-IE" sz="3600" b="1" spc="-1" dirty="0">
                <a:solidFill>
                  <a:srgbClr val="8D5B98"/>
                </a:solidFill>
                <a:latin typeface="Calibri"/>
              </a:rPr>
              <a:t>Changing PDF Documents</a:t>
            </a:r>
            <a:endParaRPr lang="en-US" sz="3600" b="0" strike="noStrike" spc="-1" dirty="0">
              <a:solidFill>
                <a:srgbClr val="8D5B98"/>
              </a:solidFill>
              <a:latin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TextShape 1"/>
          <p:cNvSpPr txBox="1"/>
          <p:nvPr/>
        </p:nvSpPr>
        <p:spPr>
          <a:xfrm>
            <a:off x="423241" y="2922885"/>
            <a:ext cx="3008880" cy="3251160"/>
          </a:xfrm>
          <a:prstGeom prst="rect">
            <a:avLst/>
          </a:prstGeom>
          <a:noFill/>
          <a:ln>
            <a:noFill/>
          </a:ln>
        </p:spPr>
        <p:txBody>
          <a:bodyPr>
            <a:noAutofit/>
          </a:bodyPr>
          <a:lstStyle/>
          <a:p>
            <a:pPr algn="just">
              <a:lnSpc>
                <a:spcPct val="150000"/>
              </a:lnSpc>
              <a:spcBef>
                <a:spcPts val="1001"/>
              </a:spcBef>
              <a:tabLst>
                <a:tab pos="0" algn="l"/>
              </a:tabLst>
            </a:pPr>
            <a:r>
              <a:rPr lang="hr-BA" sz="2400" b="0" strike="noStrike" spc="-1" dirty="0">
                <a:solidFill>
                  <a:srgbClr val="404040"/>
                </a:solidFill>
                <a:latin typeface="Calibri"/>
              </a:rPr>
              <a:t>How to convert a document from an uneditable pdf format to an editable text document and add new content.</a:t>
            </a:r>
            <a:endParaRPr lang="en-US" sz="2400" b="0" strike="noStrike" spc="-1" dirty="0">
              <a:solidFill>
                <a:srgbClr val="000000"/>
              </a:solidFill>
              <a:latin typeface="Calibri"/>
            </a:endParaRPr>
          </a:p>
          <a:p>
            <a:pPr>
              <a:lnSpc>
                <a:spcPct val="90000"/>
              </a:lnSpc>
              <a:spcBef>
                <a:spcPts val="1001"/>
              </a:spcBef>
              <a:tabLst>
                <a:tab pos="0" algn="l"/>
              </a:tabLst>
            </a:pPr>
            <a:endParaRPr lang="en-US" sz="2400" b="0" strike="noStrike" spc="-1" dirty="0">
              <a:solidFill>
                <a:srgbClr val="000000"/>
              </a:solidFill>
              <a:latin typeface="Calibri"/>
            </a:endParaRPr>
          </a:p>
        </p:txBody>
      </p:sp>
      <p:sp>
        <p:nvSpPr>
          <p:cNvPr id="178" name="TextShape 2"/>
          <p:cNvSpPr txBox="1"/>
          <p:nvPr/>
        </p:nvSpPr>
        <p:spPr>
          <a:xfrm>
            <a:off x="240000" y="42495"/>
            <a:ext cx="6699115" cy="1649700"/>
          </a:xfrm>
          <a:prstGeom prst="rect">
            <a:avLst/>
          </a:prstGeom>
          <a:noFill/>
          <a:ln>
            <a:noFill/>
          </a:ln>
        </p:spPr>
        <p:txBody>
          <a:bodyPr>
            <a:normAutofit fontScale="91000" lnSpcReduction="20000"/>
          </a:bodyPr>
          <a:lstStyle/>
          <a:p>
            <a:pPr>
              <a:lnSpc>
                <a:spcPct val="170000"/>
              </a:lnSpc>
              <a:spcBef>
                <a:spcPts val="1001"/>
              </a:spcBef>
              <a:tabLst>
                <a:tab pos="0" algn="l"/>
              </a:tabLst>
            </a:pPr>
            <a:r>
              <a:rPr lang="en-US" sz="3600" b="1" strike="noStrike" spc="-1" dirty="0">
                <a:solidFill>
                  <a:srgbClr val="8D5B98"/>
                </a:solidFill>
                <a:latin typeface="Calibri"/>
              </a:rPr>
              <a:t>What to do if you need to make changes to a pdf document?</a:t>
            </a:r>
            <a:endParaRPr lang="en-US" sz="3600" b="0" strike="noStrike" spc="-1" dirty="0">
              <a:solidFill>
                <a:srgbClr val="8D5B98"/>
              </a:solidFill>
              <a:latin typeface="Calibri"/>
            </a:endParaRPr>
          </a:p>
          <a:p>
            <a:pPr>
              <a:lnSpc>
                <a:spcPct val="90000"/>
              </a:lnSpc>
              <a:spcBef>
                <a:spcPts val="1001"/>
              </a:spcBef>
              <a:tabLst>
                <a:tab pos="0" algn="l"/>
              </a:tabLst>
            </a:pPr>
            <a:endParaRPr lang="en-US" sz="3600" b="0" strike="noStrike" spc="-1" dirty="0">
              <a:solidFill>
                <a:srgbClr val="000000"/>
              </a:solidFill>
              <a:latin typeface="Calibri"/>
            </a:endParaRPr>
          </a:p>
        </p:txBody>
      </p:sp>
      <p:sp>
        <p:nvSpPr>
          <p:cNvPr id="179" name="CustomShape 3"/>
          <p:cNvSpPr/>
          <p:nvPr/>
        </p:nvSpPr>
        <p:spPr>
          <a:xfrm>
            <a:off x="7056000" y="216000"/>
            <a:ext cx="4896000" cy="254090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50000"/>
              </a:lnSpc>
            </a:pPr>
            <a:r>
              <a:rPr lang="en-US" b="0" strike="noStrike" spc="-1" dirty="0">
                <a:solidFill>
                  <a:srgbClr val="000000"/>
                </a:solidFill>
              </a:rPr>
              <a:t>1. Open </a:t>
            </a:r>
            <a:r>
              <a:rPr lang="en-US" b="0" strike="noStrike" spc="-1" dirty="0">
                <a:solidFill>
                  <a:srgbClr val="000000"/>
                </a:solidFill>
                <a:hlinkClick r:id="rId2"/>
              </a:rPr>
              <a:t>www.ilovepdf.com</a:t>
            </a:r>
            <a:endParaRPr lang="lv-LV" b="0" strike="noStrike" spc="-1" dirty="0"/>
          </a:p>
          <a:p>
            <a:pPr>
              <a:lnSpc>
                <a:spcPct val="150000"/>
              </a:lnSpc>
            </a:pPr>
            <a:r>
              <a:rPr lang="en-US" b="0" strike="noStrike" spc="-1" dirty="0">
                <a:solidFill>
                  <a:srgbClr val="000000"/>
                </a:solidFill>
              </a:rPr>
              <a:t>2. Click: PDF to Word</a:t>
            </a:r>
            <a:endParaRPr lang="lv-LV" b="0" strike="noStrike" spc="-1" dirty="0"/>
          </a:p>
          <a:p>
            <a:pPr>
              <a:lnSpc>
                <a:spcPct val="150000"/>
              </a:lnSpc>
            </a:pPr>
            <a:r>
              <a:rPr lang="en-US" b="0" strike="noStrike" spc="-1" dirty="0">
                <a:solidFill>
                  <a:srgbClr val="000000"/>
                </a:solidFill>
              </a:rPr>
              <a:t>3. Click: Select PDF file</a:t>
            </a:r>
            <a:endParaRPr lang="lv-LV" b="0" strike="noStrike" spc="-1" dirty="0"/>
          </a:p>
          <a:p>
            <a:pPr>
              <a:lnSpc>
                <a:spcPct val="150000"/>
              </a:lnSpc>
            </a:pPr>
            <a:r>
              <a:rPr lang="en-US" b="0" strike="noStrike" spc="-1" dirty="0">
                <a:solidFill>
                  <a:srgbClr val="000000"/>
                </a:solidFill>
              </a:rPr>
              <a:t>4. Click: Convert to WORD</a:t>
            </a:r>
            <a:endParaRPr lang="lv-LV" b="0" strike="noStrike" spc="-1" dirty="0"/>
          </a:p>
          <a:p>
            <a:pPr>
              <a:lnSpc>
                <a:spcPct val="150000"/>
              </a:lnSpc>
            </a:pPr>
            <a:r>
              <a:rPr lang="en-US" b="0" strike="noStrike" spc="-1" dirty="0">
                <a:solidFill>
                  <a:srgbClr val="000000"/>
                </a:solidFill>
              </a:rPr>
              <a:t>5. Click: Download WORD</a:t>
            </a:r>
            <a:endParaRPr lang="lv-LV" b="0" strike="noStrike" spc="-1" dirty="0"/>
          </a:p>
          <a:p>
            <a:pPr>
              <a:lnSpc>
                <a:spcPct val="150000"/>
              </a:lnSpc>
            </a:pPr>
            <a:r>
              <a:rPr lang="en-US" b="0" strike="noStrike" spc="-1" dirty="0">
                <a:solidFill>
                  <a:srgbClr val="000000"/>
                </a:solidFill>
              </a:rPr>
              <a:t>6. Open document and change content</a:t>
            </a:r>
            <a:endParaRPr lang="lv-LV" sz="1800" b="0" strike="noStrike" spc="-1" dirty="0"/>
          </a:p>
        </p:txBody>
      </p:sp>
      <p:grpSp>
        <p:nvGrpSpPr>
          <p:cNvPr id="180" name="Group 4"/>
          <p:cNvGrpSpPr/>
          <p:nvPr/>
        </p:nvGrpSpPr>
        <p:grpSpPr>
          <a:xfrm>
            <a:off x="3834776" y="2848575"/>
            <a:ext cx="8136000" cy="3276000"/>
            <a:chOff x="3744000" y="2268000"/>
            <a:chExt cx="8136000" cy="3276000"/>
          </a:xfrm>
        </p:grpSpPr>
        <p:grpSp>
          <p:nvGrpSpPr>
            <p:cNvPr id="181" name="Group 5"/>
            <p:cNvGrpSpPr/>
            <p:nvPr/>
          </p:nvGrpSpPr>
          <p:grpSpPr>
            <a:xfrm>
              <a:off x="3839400" y="2268000"/>
              <a:ext cx="8040600" cy="2340000"/>
              <a:chOff x="3839400" y="2268000"/>
              <a:chExt cx="8040600" cy="2340000"/>
            </a:xfrm>
          </p:grpSpPr>
          <p:grpSp>
            <p:nvGrpSpPr>
              <p:cNvPr id="182" name="Group 6"/>
              <p:cNvGrpSpPr/>
              <p:nvPr/>
            </p:nvGrpSpPr>
            <p:grpSpPr>
              <a:xfrm>
                <a:off x="3839400" y="2268000"/>
                <a:ext cx="8040600" cy="2340000"/>
                <a:chOff x="3839400" y="2268000"/>
                <a:chExt cx="8040600" cy="2340000"/>
              </a:xfrm>
            </p:grpSpPr>
            <p:pic>
              <p:nvPicPr>
                <p:cNvPr id="183" name="Picture 182"/>
                <p:cNvPicPr/>
                <p:nvPr/>
              </p:nvPicPr>
              <p:blipFill>
                <a:blip r:embed="rId3"/>
                <a:srcRect t="8101" b="42548"/>
                <a:stretch/>
              </p:blipFill>
              <p:spPr>
                <a:xfrm>
                  <a:off x="3839400" y="2376360"/>
                  <a:ext cx="8040600" cy="2231640"/>
                </a:xfrm>
                <a:prstGeom prst="rect">
                  <a:avLst/>
                </a:prstGeom>
                <a:ln>
                  <a:noFill/>
                </a:ln>
              </p:spPr>
            </p:pic>
            <p:grpSp>
              <p:nvGrpSpPr>
                <p:cNvPr id="184" name="Group 7"/>
                <p:cNvGrpSpPr/>
                <p:nvPr/>
              </p:nvGrpSpPr>
              <p:grpSpPr>
                <a:xfrm>
                  <a:off x="4596840" y="2268000"/>
                  <a:ext cx="4187160" cy="1908000"/>
                  <a:chOff x="4596840" y="2268000"/>
                  <a:chExt cx="4187160" cy="1908000"/>
                </a:xfrm>
              </p:grpSpPr>
              <p:grpSp>
                <p:nvGrpSpPr>
                  <p:cNvPr id="185" name="Group 8"/>
                  <p:cNvGrpSpPr/>
                  <p:nvPr/>
                </p:nvGrpSpPr>
                <p:grpSpPr>
                  <a:xfrm>
                    <a:off x="4896000" y="2304000"/>
                    <a:ext cx="3888000" cy="1872000"/>
                    <a:chOff x="4896000" y="2304000"/>
                    <a:chExt cx="3888000" cy="1872000"/>
                  </a:xfrm>
                </p:grpSpPr>
                <p:sp>
                  <p:nvSpPr>
                    <p:cNvPr id="186" name="CustomShape 9"/>
                    <p:cNvSpPr/>
                    <p:nvPr/>
                  </p:nvSpPr>
                  <p:spPr>
                    <a:xfrm>
                      <a:off x="7632000" y="3672000"/>
                      <a:ext cx="1152000" cy="504000"/>
                    </a:xfrm>
                    <a:prstGeom prst="ellipse">
                      <a:avLst/>
                    </a:prstGeom>
                    <a:noFill/>
                    <a:ln w="72000">
                      <a:solidFill>
                        <a:srgbClr val="F80C16"/>
                      </a:solidFill>
                      <a:round/>
                    </a:ln>
                  </p:spPr>
                  <p:style>
                    <a:lnRef idx="0">
                      <a:scrgbClr r="0" g="0" b="0"/>
                    </a:lnRef>
                    <a:fillRef idx="0">
                      <a:scrgbClr r="0" g="0" b="0"/>
                    </a:fillRef>
                    <a:effectRef idx="0">
                      <a:scrgbClr r="0" g="0" b="0"/>
                    </a:effectRef>
                    <a:fontRef idx="minor"/>
                  </p:style>
                </p:sp>
                <p:sp>
                  <p:nvSpPr>
                    <p:cNvPr id="187" name="CustomShape 10"/>
                    <p:cNvSpPr/>
                    <p:nvPr/>
                  </p:nvSpPr>
                  <p:spPr>
                    <a:xfrm>
                      <a:off x="4896000" y="2304000"/>
                      <a:ext cx="1008000" cy="288000"/>
                    </a:xfrm>
                    <a:prstGeom prst="ellipse">
                      <a:avLst/>
                    </a:prstGeom>
                    <a:noFill/>
                    <a:ln w="72000">
                      <a:solidFill>
                        <a:srgbClr val="F80C16"/>
                      </a:solidFill>
                      <a:round/>
                    </a:ln>
                  </p:spPr>
                  <p:style>
                    <a:lnRef idx="0">
                      <a:scrgbClr r="0" g="0" b="0"/>
                    </a:lnRef>
                    <a:fillRef idx="0">
                      <a:scrgbClr r="0" g="0" b="0"/>
                    </a:fillRef>
                    <a:effectRef idx="0">
                      <a:scrgbClr r="0" g="0" b="0"/>
                    </a:effectRef>
                    <a:fontRef idx="minor"/>
                  </p:style>
                </p:sp>
              </p:grpSp>
              <p:sp>
                <p:nvSpPr>
                  <p:cNvPr id="188" name="TextShape 11"/>
                  <p:cNvSpPr txBox="1"/>
                  <p:nvPr/>
                </p:nvSpPr>
                <p:spPr>
                  <a:xfrm>
                    <a:off x="4596840" y="2268000"/>
                    <a:ext cx="371160" cy="346320"/>
                  </a:xfrm>
                  <a:prstGeom prst="rect">
                    <a:avLst/>
                  </a:prstGeom>
                  <a:noFill/>
                  <a:ln>
                    <a:noFill/>
                  </a:ln>
                </p:spPr>
                <p:txBody>
                  <a:bodyPr lIns="90000" tIns="45000" rIns="90000" bIns="45000">
                    <a:noAutofit/>
                  </a:bodyPr>
                  <a:lstStyle/>
                  <a:p>
                    <a:r>
                      <a:rPr lang="lv-LV" sz="1800" b="1" strike="noStrike" spc="-1">
                        <a:solidFill>
                          <a:srgbClr val="F80C16"/>
                        </a:solidFill>
                        <a:latin typeface="Arial"/>
                      </a:rPr>
                      <a:t>1.</a:t>
                    </a:r>
                    <a:endParaRPr lang="lv-LV" sz="1800" b="0" strike="noStrike" spc="-1">
                      <a:latin typeface="Arial"/>
                    </a:endParaRPr>
                  </a:p>
                </p:txBody>
              </p:sp>
            </p:grpSp>
          </p:grpSp>
          <p:grpSp>
            <p:nvGrpSpPr>
              <p:cNvPr id="189" name="Group 12"/>
              <p:cNvGrpSpPr/>
              <p:nvPr/>
            </p:nvGrpSpPr>
            <p:grpSpPr>
              <a:xfrm>
                <a:off x="7223400" y="3757680"/>
                <a:ext cx="371160" cy="346320"/>
                <a:chOff x="7223400" y="3757680"/>
                <a:chExt cx="371160" cy="346320"/>
              </a:xfrm>
            </p:grpSpPr>
            <p:sp>
              <p:nvSpPr>
                <p:cNvPr id="190" name="TextShape 13"/>
                <p:cNvSpPr txBox="1"/>
                <p:nvPr/>
              </p:nvSpPr>
              <p:spPr>
                <a:xfrm>
                  <a:off x="7223400" y="3757680"/>
                  <a:ext cx="371160" cy="346320"/>
                </a:xfrm>
                <a:prstGeom prst="rect">
                  <a:avLst/>
                </a:prstGeom>
                <a:noFill/>
                <a:ln>
                  <a:noFill/>
                </a:ln>
              </p:spPr>
              <p:txBody>
                <a:bodyPr lIns="90000" tIns="45000" rIns="90000" bIns="45000">
                  <a:noAutofit/>
                </a:bodyPr>
                <a:lstStyle/>
                <a:p>
                  <a:r>
                    <a:rPr lang="lv-LV" sz="1800" b="1" strike="noStrike" spc="-1">
                      <a:solidFill>
                        <a:srgbClr val="F80C16"/>
                      </a:solidFill>
                      <a:latin typeface="Arial"/>
                    </a:rPr>
                    <a:t>2.</a:t>
                  </a:r>
                  <a:endParaRPr lang="lv-LV" sz="1800" b="0" strike="noStrike" spc="-1">
                    <a:latin typeface="Arial"/>
                  </a:endParaRPr>
                </a:p>
              </p:txBody>
            </p:sp>
          </p:grpSp>
        </p:grpSp>
        <p:grpSp>
          <p:nvGrpSpPr>
            <p:cNvPr id="191" name="Group 14"/>
            <p:cNvGrpSpPr/>
            <p:nvPr/>
          </p:nvGrpSpPr>
          <p:grpSpPr>
            <a:xfrm>
              <a:off x="3744000" y="4680000"/>
              <a:ext cx="8136000" cy="864000"/>
              <a:chOff x="3744000" y="4680000"/>
              <a:chExt cx="8136000" cy="864000"/>
            </a:xfrm>
          </p:grpSpPr>
          <p:grpSp>
            <p:nvGrpSpPr>
              <p:cNvPr id="192" name="Group 15"/>
              <p:cNvGrpSpPr/>
              <p:nvPr/>
            </p:nvGrpSpPr>
            <p:grpSpPr>
              <a:xfrm>
                <a:off x="3744000" y="4752000"/>
                <a:ext cx="2426040" cy="792000"/>
                <a:chOff x="3744000" y="4752000"/>
                <a:chExt cx="2426040" cy="792000"/>
              </a:xfrm>
            </p:grpSpPr>
            <p:pic>
              <p:nvPicPr>
                <p:cNvPr id="193" name="Picture 192"/>
                <p:cNvPicPr/>
                <p:nvPr/>
              </p:nvPicPr>
              <p:blipFill>
                <a:blip r:embed="rId4"/>
                <a:srcRect l="38685" t="31199" r="35917" b="53046"/>
                <a:stretch/>
              </p:blipFill>
              <p:spPr>
                <a:xfrm>
                  <a:off x="3899160" y="4752000"/>
                  <a:ext cx="2270880" cy="792000"/>
                </a:xfrm>
                <a:prstGeom prst="rect">
                  <a:avLst/>
                </a:prstGeom>
                <a:ln>
                  <a:noFill/>
                </a:ln>
              </p:spPr>
            </p:pic>
            <p:sp>
              <p:nvSpPr>
                <p:cNvPr id="194" name="TextShape 16"/>
                <p:cNvSpPr txBox="1"/>
                <p:nvPr/>
              </p:nvSpPr>
              <p:spPr>
                <a:xfrm>
                  <a:off x="3744000" y="4945680"/>
                  <a:ext cx="371160" cy="346320"/>
                </a:xfrm>
                <a:prstGeom prst="rect">
                  <a:avLst/>
                </a:prstGeom>
                <a:noFill/>
                <a:ln>
                  <a:noFill/>
                </a:ln>
              </p:spPr>
              <p:txBody>
                <a:bodyPr lIns="90000" tIns="45000" rIns="90000" bIns="45000">
                  <a:noAutofit/>
                </a:bodyPr>
                <a:lstStyle/>
                <a:p>
                  <a:r>
                    <a:rPr lang="lv-LV" sz="1800" b="1" strike="noStrike" spc="-1">
                      <a:solidFill>
                        <a:srgbClr val="F80C16"/>
                      </a:solidFill>
                      <a:latin typeface="Arial"/>
                    </a:rPr>
                    <a:t>3.</a:t>
                  </a:r>
                  <a:endParaRPr lang="lv-LV" sz="1800" b="0" strike="noStrike" spc="-1">
                    <a:latin typeface="Arial"/>
                  </a:endParaRPr>
                </a:p>
              </p:txBody>
            </p:sp>
          </p:grpSp>
          <p:grpSp>
            <p:nvGrpSpPr>
              <p:cNvPr id="195" name="Group 17"/>
              <p:cNvGrpSpPr/>
              <p:nvPr/>
            </p:nvGrpSpPr>
            <p:grpSpPr>
              <a:xfrm>
                <a:off x="6249960" y="4868280"/>
                <a:ext cx="2318040" cy="541800"/>
                <a:chOff x="6249960" y="4868280"/>
                <a:chExt cx="2318040" cy="541800"/>
              </a:xfrm>
            </p:grpSpPr>
            <p:pic>
              <p:nvPicPr>
                <p:cNvPr id="196" name="Picture 195"/>
                <p:cNvPicPr/>
                <p:nvPr/>
              </p:nvPicPr>
              <p:blipFill>
                <a:blip r:embed="rId5"/>
                <a:srcRect l="77659" t="88938"/>
                <a:stretch/>
              </p:blipFill>
              <p:spPr>
                <a:xfrm>
                  <a:off x="6621120" y="4868280"/>
                  <a:ext cx="1946880" cy="541800"/>
                </a:xfrm>
                <a:prstGeom prst="rect">
                  <a:avLst/>
                </a:prstGeom>
                <a:ln>
                  <a:noFill/>
                </a:ln>
              </p:spPr>
            </p:pic>
            <p:sp>
              <p:nvSpPr>
                <p:cNvPr id="197" name="TextShape 18"/>
                <p:cNvSpPr txBox="1"/>
                <p:nvPr/>
              </p:nvSpPr>
              <p:spPr>
                <a:xfrm>
                  <a:off x="6249960" y="4953960"/>
                  <a:ext cx="371160" cy="346320"/>
                </a:xfrm>
                <a:prstGeom prst="rect">
                  <a:avLst/>
                </a:prstGeom>
                <a:noFill/>
                <a:ln>
                  <a:noFill/>
                </a:ln>
              </p:spPr>
              <p:txBody>
                <a:bodyPr lIns="90000" tIns="45000" rIns="90000" bIns="45000">
                  <a:noAutofit/>
                </a:bodyPr>
                <a:lstStyle/>
                <a:p>
                  <a:r>
                    <a:rPr lang="lv-LV" sz="1800" b="1" strike="noStrike" spc="-1">
                      <a:solidFill>
                        <a:srgbClr val="F80C16"/>
                      </a:solidFill>
                      <a:latin typeface="Arial"/>
                    </a:rPr>
                    <a:t>4.</a:t>
                  </a:r>
                  <a:endParaRPr lang="lv-LV" sz="1800" b="0" strike="noStrike" spc="-1">
                    <a:latin typeface="Arial"/>
                  </a:endParaRPr>
                </a:p>
              </p:txBody>
            </p:sp>
          </p:grpSp>
          <p:grpSp>
            <p:nvGrpSpPr>
              <p:cNvPr id="198" name="Group 19"/>
              <p:cNvGrpSpPr/>
              <p:nvPr/>
            </p:nvGrpSpPr>
            <p:grpSpPr>
              <a:xfrm>
                <a:off x="8759880" y="4680000"/>
                <a:ext cx="3120120" cy="720000"/>
                <a:chOff x="8759880" y="4680000"/>
                <a:chExt cx="3120120" cy="720000"/>
              </a:xfrm>
            </p:grpSpPr>
            <p:pic>
              <p:nvPicPr>
                <p:cNvPr id="199" name="Picture 198"/>
                <p:cNvPicPr/>
                <p:nvPr/>
              </p:nvPicPr>
              <p:blipFill>
                <a:blip r:embed="rId6"/>
                <a:srcRect l="31008" t="18600" r="30602" b="65645"/>
                <a:stretch/>
              </p:blipFill>
              <p:spPr>
                <a:xfrm>
                  <a:off x="8759880" y="4680000"/>
                  <a:ext cx="3120120" cy="720000"/>
                </a:xfrm>
                <a:prstGeom prst="rect">
                  <a:avLst/>
                </a:prstGeom>
                <a:ln>
                  <a:noFill/>
                </a:ln>
              </p:spPr>
            </p:pic>
            <p:sp>
              <p:nvSpPr>
                <p:cNvPr id="200" name="TextShape 20"/>
                <p:cNvSpPr txBox="1"/>
                <p:nvPr/>
              </p:nvSpPr>
              <p:spPr>
                <a:xfrm>
                  <a:off x="8772840" y="4981680"/>
                  <a:ext cx="371160" cy="346320"/>
                </a:xfrm>
                <a:prstGeom prst="rect">
                  <a:avLst/>
                </a:prstGeom>
                <a:noFill/>
                <a:ln>
                  <a:noFill/>
                </a:ln>
              </p:spPr>
              <p:txBody>
                <a:bodyPr lIns="90000" tIns="45000" rIns="90000" bIns="45000">
                  <a:noAutofit/>
                </a:bodyPr>
                <a:lstStyle/>
                <a:p>
                  <a:r>
                    <a:rPr lang="lv-LV" sz="1800" b="1" strike="noStrike" spc="-1">
                      <a:solidFill>
                        <a:srgbClr val="F80C16"/>
                      </a:solidFill>
                      <a:latin typeface="Arial"/>
                    </a:rPr>
                    <a:t>5.</a:t>
                  </a:r>
                  <a:endParaRPr lang="lv-LV" sz="1800" b="0" strike="noStrike" spc="-1">
                    <a:latin typeface="Arial"/>
                  </a:endParaRPr>
                </a:p>
              </p:txBody>
            </p:sp>
          </p:grpSp>
        </p:gr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4E247247-66D5-08AE-E6C8-0CC59C27A06F}"/>
              </a:ext>
            </a:extLst>
          </p:cNvPr>
          <p:cNvSpPr>
            <a:spLocks noGrp="1"/>
          </p:cNvSpPr>
          <p:nvPr>
            <p:ph type="body" sz="quarter" idx="18"/>
          </p:nvPr>
        </p:nvSpPr>
        <p:spPr>
          <a:xfrm>
            <a:off x="4817302" y="4547915"/>
            <a:ext cx="7186186" cy="1630487"/>
          </a:xfrm>
        </p:spPr>
        <p:txBody>
          <a:bodyPr>
            <a:normAutofit lnSpcReduction="10000"/>
          </a:bodyPr>
          <a:lstStyle/>
          <a:p>
            <a:pPr>
              <a:lnSpc>
                <a:spcPct val="150000"/>
              </a:lnSpc>
            </a:pPr>
            <a:r>
              <a:rPr lang="en-IE" dirty="0"/>
              <a:t>Topic 3: </a:t>
            </a:r>
            <a:r>
              <a:rPr lang="en-IE" sz="3600" dirty="0"/>
              <a:t>Understanding copyright and licenses</a:t>
            </a:r>
          </a:p>
          <a:p>
            <a:endParaRPr lang="en-IE" dirty="0"/>
          </a:p>
        </p:txBody>
      </p:sp>
      <p:pic>
        <p:nvPicPr>
          <p:cNvPr id="6" name="Picture Placeholder 5">
            <a:extLst>
              <a:ext uri="{FF2B5EF4-FFF2-40B4-BE49-F238E27FC236}">
                <a16:creationId xmlns:a16="http://schemas.microsoft.com/office/drawing/2014/main" id="{32BC4CE5-B84B-91C8-7122-EA9524173CB2}"/>
              </a:ext>
            </a:extLst>
          </p:cNvPr>
          <p:cNvPicPr>
            <a:picLocks noGrp="1" noChangeAspect="1"/>
          </p:cNvPicPr>
          <p:nvPr>
            <p:ph type="pic" sz="quarter" idx="19"/>
          </p:nvPr>
        </p:nvPicPr>
        <p:blipFill>
          <a:blip r:embed="rId2"/>
          <a:srcRect t="12559" b="12559"/>
          <a:stretch>
            <a:fillRect/>
          </a:stretch>
        </p:blipFill>
        <p:spPr/>
      </p:pic>
    </p:spTree>
    <p:extLst>
      <p:ext uri="{BB962C8B-B14F-4D97-AF65-F5344CB8AC3E}">
        <p14:creationId xmlns:p14="http://schemas.microsoft.com/office/powerpoint/2010/main" val="29177856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D872DA-E9E4-AD46-8289-2EC462F68D36}"/>
              </a:ext>
            </a:extLst>
          </p:cNvPr>
          <p:cNvSpPr>
            <a:spLocks noGrp="1"/>
          </p:cNvSpPr>
          <p:nvPr>
            <p:ph type="body" sz="quarter" idx="16"/>
          </p:nvPr>
        </p:nvSpPr>
        <p:spPr>
          <a:xfrm>
            <a:off x="442524" y="1258958"/>
            <a:ext cx="11102510" cy="4038015"/>
          </a:xfrm>
        </p:spPr>
        <p:txBody>
          <a:bodyPr/>
          <a:lstStyle/>
          <a:p>
            <a:pPr algn="just">
              <a:lnSpc>
                <a:spcPct val="150000"/>
              </a:lnSpc>
            </a:pPr>
            <a:r>
              <a:rPr lang="en-US" sz="1800" dirty="0"/>
              <a:t>Before we begin topic 3, here are some useful definitions to help you understand some of the information in this module.</a:t>
            </a:r>
          </a:p>
          <a:p>
            <a:pPr marL="342900" indent="-342900" algn="just">
              <a:lnSpc>
                <a:spcPct val="150000"/>
              </a:lnSpc>
              <a:buFont typeface="Arial" panose="020B0604020202020204" pitchFamily="34" charset="0"/>
              <a:buChar char="•"/>
            </a:pPr>
            <a:r>
              <a:rPr lang="en-US" sz="1800" b="1" dirty="0"/>
              <a:t>Copyright</a:t>
            </a:r>
            <a:r>
              <a:rPr lang="en-US" sz="1800" dirty="0"/>
              <a:t> is an intellectual property right (IPR) that grants authors, artists and </a:t>
            </a:r>
            <a:br>
              <a:rPr lang="en-US" sz="1800" dirty="0"/>
            </a:br>
            <a:r>
              <a:rPr lang="en-US" sz="1800" dirty="0"/>
              <a:t>other creator’s protection for their literary, artistic and scientific creations, </a:t>
            </a:r>
            <a:br>
              <a:rPr lang="en-US" sz="1800" dirty="0"/>
            </a:br>
            <a:r>
              <a:rPr lang="en-US" sz="1800" dirty="0"/>
              <a:t>generally referred to as “works”. This </a:t>
            </a:r>
            <a:r>
              <a:rPr lang="en-US" sz="1800" dirty="0" err="1"/>
              <a:t>recognises</a:t>
            </a:r>
            <a:r>
              <a:rPr lang="en-US" sz="1800" dirty="0"/>
              <a:t> people’s ownership of an idea.</a:t>
            </a:r>
            <a:endParaRPr lang="hr-BA" sz="1800" dirty="0"/>
          </a:p>
          <a:p>
            <a:pPr marL="342900" indent="-342900" algn="just">
              <a:lnSpc>
                <a:spcPct val="150000"/>
              </a:lnSpc>
              <a:buFont typeface="Arial" panose="020B0604020202020204" pitchFamily="34" charset="0"/>
              <a:buChar char="•"/>
            </a:pPr>
            <a:r>
              <a:rPr lang="en-US" sz="1800" b="1" dirty="0"/>
              <a:t>Licenses </a:t>
            </a:r>
            <a:r>
              <a:rPr lang="en-US" sz="1800" dirty="0"/>
              <a:t>are permissions given by the copyright holder for their content. Licenses can be applied to copyrighted material in order to give permission for certain uses of the material. Copyright is still held by the creator in these cases, but the creator has decided to allow others to use their work. Sometimes licenses are purchased and sometimes they are given freely by the creator.</a:t>
            </a:r>
          </a:p>
          <a:p>
            <a:pPr marL="342900" indent="-342900" algn="just">
              <a:lnSpc>
                <a:spcPct val="150000"/>
              </a:lnSpc>
              <a:buFont typeface="Arial" panose="020B0604020202020204" pitchFamily="34" charset="0"/>
              <a:buChar char="•"/>
            </a:pPr>
            <a:r>
              <a:rPr lang="en-US" sz="1800" b="1" dirty="0"/>
              <a:t>Creative Commons </a:t>
            </a:r>
            <a:r>
              <a:rPr lang="en-US" sz="1800" dirty="0"/>
              <a:t>licenses are applied by the copyright owner to their own works</a:t>
            </a:r>
            <a:r>
              <a:rPr lang="hr-BA" sz="1800" dirty="0"/>
              <a:t>. </a:t>
            </a:r>
            <a:r>
              <a:rPr lang="en-US" sz="1800" dirty="0"/>
              <a:t>It is a type of copyright license which is free and allows creators to give permission for others to use the work under certain conditions.</a:t>
            </a:r>
            <a:endParaRPr lang="en-RU" sz="1800" dirty="0"/>
          </a:p>
        </p:txBody>
      </p:sp>
      <p:sp>
        <p:nvSpPr>
          <p:cNvPr id="3" name="Text Placeholder 2">
            <a:extLst>
              <a:ext uri="{FF2B5EF4-FFF2-40B4-BE49-F238E27FC236}">
                <a16:creationId xmlns:a16="http://schemas.microsoft.com/office/drawing/2014/main" id="{1B416A8A-D457-D74C-8C24-410E11CC50CF}"/>
              </a:ext>
            </a:extLst>
          </p:cNvPr>
          <p:cNvSpPr>
            <a:spLocks noGrp="1"/>
          </p:cNvSpPr>
          <p:nvPr>
            <p:ph type="body" sz="quarter" idx="18"/>
          </p:nvPr>
        </p:nvSpPr>
        <p:spPr>
          <a:xfrm>
            <a:off x="447065" y="290442"/>
            <a:ext cx="11097969" cy="663716"/>
          </a:xfrm>
        </p:spPr>
        <p:txBody>
          <a:bodyPr/>
          <a:lstStyle/>
          <a:p>
            <a:r>
              <a:rPr lang="en-IE" dirty="0"/>
              <a:t>Relevant Definitions	</a:t>
            </a:r>
            <a:endParaRPr lang="en-RU" dirty="0"/>
          </a:p>
        </p:txBody>
      </p:sp>
    </p:spTree>
    <p:extLst>
      <p:ext uri="{BB962C8B-B14F-4D97-AF65-F5344CB8AC3E}">
        <p14:creationId xmlns:p14="http://schemas.microsoft.com/office/powerpoint/2010/main" val="8032510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105F9E9-0CBC-99E3-A502-67DF36B47629}"/>
              </a:ext>
            </a:extLst>
          </p:cNvPr>
          <p:cNvSpPr>
            <a:spLocks noGrp="1"/>
          </p:cNvSpPr>
          <p:nvPr>
            <p:ph type="pic" sz="quarter" idx="15"/>
          </p:nvPr>
        </p:nvSpPr>
        <p:spPr/>
      </p:sp>
      <p:sp>
        <p:nvSpPr>
          <p:cNvPr id="6" name="Text Placeholder 5">
            <a:extLst>
              <a:ext uri="{FF2B5EF4-FFF2-40B4-BE49-F238E27FC236}">
                <a16:creationId xmlns:a16="http://schemas.microsoft.com/office/drawing/2014/main" id="{7D4D9554-0B1A-DCEF-B2FA-F996B538D77E}"/>
              </a:ext>
            </a:extLst>
          </p:cNvPr>
          <p:cNvSpPr>
            <a:spLocks noGrp="1"/>
          </p:cNvSpPr>
          <p:nvPr>
            <p:ph type="body" sz="quarter" idx="17"/>
          </p:nvPr>
        </p:nvSpPr>
        <p:spPr/>
        <p:txBody>
          <a:bodyPr/>
          <a:lstStyle/>
          <a:p>
            <a:pPr algn="just">
              <a:lnSpc>
                <a:spcPct val="150000"/>
              </a:lnSpc>
            </a:pPr>
            <a:r>
              <a:rPr lang="en-IE" sz="2400" dirty="0">
                <a:solidFill>
                  <a:schemeClr val="tx1"/>
                </a:solidFill>
              </a:rPr>
              <a:t>Check out this short video which explains what the difference is between copyright ownerships and a copyright license.</a:t>
            </a:r>
          </a:p>
          <a:p>
            <a:r>
              <a:rPr lang="en-IE" sz="2200" dirty="0">
                <a:solidFill>
                  <a:srgbClr val="F9A169"/>
                </a:solidFill>
                <a:hlinkClick r:id="rId3">
                  <a:extLst>
                    <a:ext uri="{A12FA001-AC4F-418D-AE19-62706E023703}">
                      <ahyp:hlinkClr xmlns:ahyp="http://schemas.microsoft.com/office/drawing/2018/hyperlinkcolor" val="tx"/>
                    </a:ext>
                  </a:extLst>
                </a:hlinkClick>
              </a:rPr>
              <a:t>https://www.youtube.com/watch?v=Cx4Oh7mIpv8</a:t>
            </a:r>
            <a:endParaRPr lang="en-IE" sz="2200" dirty="0">
              <a:solidFill>
                <a:srgbClr val="F9A169"/>
              </a:solidFill>
            </a:endParaRPr>
          </a:p>
          <a:p>
            <a:endParaRPr lang="en-IE" sz="2400" dirty="0">
              <a:solidFill>
                <a:srgbClr val="8D5B98"/>
              </a:solidFill>
            </a:endParaRPr>
          </a:p>
        </p:txBody>
      </p:sp>
      <p:sp>
        <p:nvSpPr>
          <p:cNvPr id="3" name="Text Placeholder 2">
            <a:extLst>
              <a:ext uri="{FF2B5EF4-FFF2-40B4-BE49-F238E27FC236}">
                <a16:creationId xmlns:a16="http://schemas.microsoft.com/office/drawing/2014/main" id="{4D190C55-C7D0-2F2E-0690-4A84F8B7DC09}"/>
              </a:ext>
            </a:extLst>
          </p:cNvPr>
          <p:cNvSpPr>
            <a:spLocks noGrp="1"/>
          </p:cNvSpPr>
          <p:nvPr>
            <p:ph type="body" sz="quarter" idx="13"/>
          </p:nvPr>
        </p:nvSpPr>
        <p:spPr>
          <a:xfrm>
            <a:off x="447066" y="309491"/>
            <a:ext cx="11222614" cy="1231527"/>
          </a:xfrm>
        </p:spPr>
        <p:txBody>
          <a:bodyPr>
            <a:normAutofit fontScale="77500" lnSpcReduction="20000"/>
          </a:bodyPr>
          <a:lstStyle/>
          <a:p>
            <a:pPr>
              <a:lnSpc>
                <a:spcPct val="160000"/>
              </a:lnSpc>
            </a:pPr>
            <a:r>
              <a:rPr lang="en-IE" dirty="0">
                <a:solidFill>
                  <a:srgbClr val="8D5B98"/>
                </a:solidFill>
              </a:rPr>
              <a:t>Video: </a:t>
            </a:r>
            <a:r>
              <a:rPr lang="en-US" sz="3600" b="1" dirty="0">
                <a:solidFill>
                  <a:srgbClr val="8D5B98"/>
                </a:solidFill>
              </a:rPr>
              <a:t>The Difference Between Copyright Ownership and Copyright License</a:t>
            </a:r>
            <a:endParaRPr lang="en-IE" dirty="0">
              <a:solidFill>
                <a:srgbClr val="8D5B98"/>
              </a:solidFill>
            </a:endParaRPr>
          </a:p>
        </p:txBody>
      </p:sp>
      <p:pic>
        <p:nvPicPr>
          <p:cNvPr id="7" name="Graphic 6" descr="Mouse outline">
            <a:extLst>
              <a:ext uri="{FF2B5EF4-FFF2-40B4-BE49-F238E27FC236}">
                <a16:creationId xmlns:a16="http://schemas.microsoft.com/office/drawing/2014/main" id="{FAFD0EF2-91CE-C9BF-C1BB-685EE4B927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999002">
            <a:off x="4175439" y="4140012"/>
            <a:ext cx="683699" cy="683699"/>
          </a:xfrm>
          <a:prstGeom prst="rect">
            <a:avLst/>
          </a:prstGeom>
        </p:spPr>
      </p:pic>
      <p:sp>
        <p:nvSpPr>
          <p:cNvPr id="8" name="TextBox 7">
            <a:extLst>
              <a:ext uri="{FF2B5EF4-FFF2-40B4-BE49-F238E27FC236}">
                <a16:creationId xmlns:a16="http://schemas.microsoft.com/office/drawing/2014/main" id="{673EC251-28AF-CB55-F2DD-13EA5E070A56}"/>
              </a:ext>
            </a:extLst>
          </p:cNvPr>
          <p:cNvSpPr txBox="1"/>
          <p:nvPr/>
        </p:nvSpPr>
        <p:spPr>
          <a:xfrm>
            <a:off x="4865262" y="4220252"/>
            <a:ext cx="2254720" cy="523220"/>
          </a:xfrm>
          <a:prstGeom prst="rect">
            <a:avLst/>
          </a:prstGeom>
          <a:noFill/>
        </p:spPr>
        <p:txBody>
          <a:bodyPr wrap="square" rtlCol="0">
            <a:spAutoFit/>
          </a:bodyPr>
          <a:lstStyle/>
          <a:p>
            <a:r>
              <a:rPr lang="hr-BA" sz="2800" b="1" dirty="0">
                <a:solidFill>
                  <a:srgbClr val="E78631"/>
                </a:solidFill>
              </a:rPr>
              <a:t>Click to </a:t>
            </a:r>
            <a:r>
              <a:rPr lang="en-IE" sz="2800" b="1" dirty="0">
                <a:solidFill>
                  <a:srgbClr val="E78631"/>
                </a:solidFill>
              </a:rPr>
              <a:t>watch</a:t>
            </a:r>
            <a:endParaRPr lang="en-US" sz="2800" b="1" dirty="0">
              <a:solidFill>
                <a:srgbClr val="E78631"/>
              </a:solidFill>
            </a:endParaRPr>
          </a:p>
        </p:txBody>
      </p:sp>
      <p:pic>
        <p:nvPicPr>
          <p:cNvPr id="9" name="Graphic 8" descr="Arrow: Slight curve with solid fill">
            <a:extLst>
              <a:ext uri="{FF2B5EF4-FFF2-40B4-BE49-F238E27FC236}">
                <a16:creationId xmlns:a16="http://schemas.microsoft.com/office/drawing/2014/main" id="{D41C1135-1DBF-11FD-A3D2-A6857A5F78C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0230345">
            <a:off x="5882848" y="4390777"/>
            <a:ext cx="1513197" cy="1522472"/>
          </a:xfrm>
          <a:prstGeom prst="rect">
            <a:avLst/>
          </a:prstGeom>
        </p:spPr>
      </p:pic>
      <p:pic>
        <p:nvPicPr>
          <p:cNvPr id="5" name="Online Media 4" title="The Difference Between Copyright Ownership and  Copyright License | Minute Law | Spear IP">
            <a:hlinkClick r:id="" action="ppaction://media"/>
            <a:extLst>
              <a:ext uri="{FF2B5EF4-FFF2-40B4-BE49-F238E27FC236}">
                <a16:creationId xmlns:a16="http://schemas.microsoft.com/office/drawing/2014/main" id="{61EFB052-3142-EE74-EE1C-C10CCC3BF1D6}"/>
              </a:ext>
            </a:extLst>
          </p:cNvPr>
          <p:cNvPicPr>
            <a:picLocks noRot="1" noChangeAspect="1"/>
          </p:cNvPicPr>
          <p:nvPr>
            <a:videoFile r:link="rId1"/>
          </p:nvPr>
        </p:nvPicPr>
        <p:blipFill>
          <a:blip r:embed="rId8"/>
          <a:stretch>
            <a:fillRect/>
          </a:stretch>
        </p:blipFill>
        <p:spPr>
          <a:xfrm>
            <a:off x="7317511" y="1143000"/>
            <a:ext cx="4874489" cy="4173982"/>
          </a:xfrm>
          <a:prstGeom prst="rect">
            <a:avLst/>
          </a:prstGeom>
        </p:spPr>
      </p:pic>
    </p:spTree>
    <p:extLst>
      <p:ext uri="{BB962C8B-B14F-4D97-AF65-F5344CB8AC3E}">
        <p14:creationId xmlns:p14="http://schemas.microsoft.com/office/powerpoint/2010/main" val="937845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4174EB7-A254-56F1-DE0E-3541E72CF1FF}"/>
              </a:ext>
            </a:extLst>
          </p:cNvPr>
          <p:cNvSpPr>
            <a:spLocks noGrp="1"/>
          </p:cNvSpPr>
          <p:nvPr>
            <p:ph type="body" sz="quarter" idx="16"/>
          </p:nvPr>
        </p:nvSpPr>
        <p:spPr>
          <a:xfrm>
            <a:off x="442524" y="933450"/>
            <a:ext cx="11102510" cy="5543550"/>
          </a:xfrm>
        </p:spPr>
        <p:txBody>
          <a:bodyPr>
            <a:normAutofit fontScale="40000" lnSpcReduction="20000"/>
          </a:bodyPr>
          <a:lstStyle/>
          <a:p>
            <a:pPr algn="just">
              <a:lnSpc>
                <a:spcPct val="160000"/>
              </a:lnSpc>
            </a:pPr>
            <a:r>
              <a:rPr lang="en-IE" sz="4500" dirty="0"/>
              <a:t>There are four main types of a copyright license:</a:t>
            </a:r>
          </a:p>
          <a:p>
            <a:pPr marL="457200" indent="-457200" algn="just">
              <a:lnSpc>
                <a:spcPct val="160000"/>
              </a:lnSpc>
              <a:buFont typeface="Arial" panose="020B0604020202020204" pitchFamily="34" charset="0"/>
              <a:buChar char="•"/>
            </a:pPr>
            <a:r>
              <a:rPr lang="en-US" sz="4500" b="1" dirty="0"/>
              <a:t>Exclusive license - </a:t>
            </a:r>
            <a:r>
              <a:rPr lang="en-US" sz="4500" dirty="0"/>
              <a:t>this allows the licensee to make use of the copyright work to the exclusion of everyone else, including the copyright owner.</a:t>
            </a:r>
          </a:p>
          <a:p>
            <a:pPr marL="457200" indent="-457200" algn="just">
              <a:lnSpc>
                <a:spcPct val="160000"/>
              </a:lnSpc>
              <a:buFont typeface="Arial" panose="020B0604020202020204" pitchFamily="34" charset="0"/>
              <a:buChar char="•"/>
            </a:pPr>
            <a:r>
              <a:rPr lang="en-US" sz="4500" b="1" dirty="0"/>
              <a:t>Limited use license </a:t>
            </a:r>
            <a:r>
              <a:rPr lang="en-US" sz="4500" dirty="0"/>
              <a:t>- A limited use license is where a copyright owner allows a work to be used only in a specific way. </a:t>
            </a:r>
          </a:p>
          <a:p>
            <a:pPr marL="457200" indent="-457200" algn="just">
              <a:lnSpc>
                <a:spcPct val="160000"/>
              </a:lnSpc>
              <a:buFont typeface="Arial" panose="020B0604020202020204" pitchFamily="34" charset="0"/>
              <a:buChar char="•"/>
            </a:pPr>
            <a:r>
              <a:rPr lang="en-US" sz="4500" b="1" dirty="0"/>
              <a:t>Creative Commons license </a:t>
            </a:r>
            <a:r>
              <a:rPr lang="en-US" sz="4500" dirty="0"/>
              <a:t>- Some creators of work allow users to have free access and make use of their work by granting a Creative Commons license. These licenses enable people to share and build on the work of other people by remixing or rebuilding.</a:t>
            </a:r>
          </a:p>
          <a:p>
            <a:pPr marL="457200" indent="-457200" algn="just">
              <a:lnSpc>
                <a:spcPct val="160000"/>
              </a:lnSpc>
              <a:buFont typeface="Arial" panose="020B0604020202020204" pitchFamily="34" charset="0"/>
              <a:buChar char="•"/>
            </a:pPr>
            <a:r>
              <a:rPr lang="en-US" sz="4500" b="1" dirty="0"/>
              <a:t>Collecting societies </a:t>
            </a:r>
            <a:r>
              <a:rPr lang="en-US" sz="4500" dirty="0"/>
              <a:t>- For some copyright owners, it is difficult and potentially expensive to license individual users, so they have grouped together to form </a:t>
            </a:r>
            <a:r>
              <a:rPr lang="en-US" sz="4500" dirty="0" err="1"/>
              <a:t>organisations</a:t>
            </a:r>
            <a:r>
              <a:rPr lang="en-US" sz="4500" dirty="0"/>
              <a:t> known as collecting societies and licensing bodies.</a:t>
            </a:r>
          </a:p>
          <a:p>
            <a:pPr algn="just">
              <a:lnSpc>
                <a:spcPct val="160000"/>
              </a:lnSpc>
            </a:pPr>
            <a:r>
              <a:rPr lang="en-IE" sz="4500" dirty="0"/>
              <a:t>You can find out more about each type of license by clicking on this link:</a:t>
            </a:r>
          </a:p>
          <a:p>
            <a:pPr algn="just">
              <a:lnSpc>
                <a:spcPct val="160000"/>
              </a:lnSpc>
            </a:pPr>
            <a:r>
              <a:rPr lang="hr-BA" sz="4500" dirty="0">
                <a:solidFill>
                  <a:srgbClr val="F9A169"/>
                </a:solidFill>
                <a:hlinkClick r:id="rId2">
                  <a:extLst>
                    <a:ext uri="{A12FA001-AC4F-418D-AE19-62706E023703}">
                      <ahyp:hlinkClr xmlns:ahyp="http://schemas.microsoft.com/office/drawing/2018/hyperlinkcolor" val="tx"/>
                    </a:ext>
                  </a:extLst>
                </a:hlinkClick>
              </a:rPr>
              <a:t>https://www.nibusinessinfo.co.uk/content/different-types-copyright-licences</a:t>
            </a:r>
            <a:r>
              <a:rPr lang="hr-BA" sz="4500" dirty="0">
                <a:solidFill>
                  <a:srgbClr val="F9A169"/>
                </a:solidFill>
              </a:rPr>
              <a:t> </a:t>
            </a:r>
          </a:p>
          <a:p>
            <a:pPr algn="just"/>
            <a:endParaRPr lang="en-IE" dirty="0"/>
          </a:p>
          <a:p>
            <a:pPr algn="just"/>
            <a:endParaRPr lang="en-IE" dirty="0"/>
          </a:p>
          <a:p>
            <a:pPr algn="just"/>
            <a:endParaRPr lang="en-IE" dirty="0"/>
          </a:p>
          <a:p>
            <a:pPr algn="just"/>
            <a:endParaRPr lang="en-IE" dirty="0"/>
          </a:p>
        </p:txBody>
      </p:sp>
      <p:sp>
        <p:nvSpPr>
          <p:cNvPr id="5" name="Text Placeholder 4">
            <a:extLst>
              <a:ext uri="{FF2B5EF4-FFF2-40B4-BE49-F238E27FC236}">
                <a16:creationId xmlns:a16="http://schemas.microsoft.com/office/drawing/2014/main" id="{9F53F2DB-FE09-CBC9-A4B5-6C210FD47416}"/>
              </a:ext>
            </a:extLst>
          </p:cNvPr>
          <p:cNvSpPr>
            <a:spLocks noGrp="1"/>
          </p:cNvSpPr>
          <p:nvPr>
            <p:ph type="body" sz="quarter" idx="18"/>
          </p:nvPr>
        </p:nvSpPr>
        <p:spPr>
          <a:xfrm>
            <a:off x="351815" y="309491"/>
            <a:ext cx="11097969" cy="772057"/>
          </a:xfrm>
        </p:spPr>
        <p:txBody>
          <a:bodyPr>
            <a:normAutofit/>
          </a:bodyPr>
          <a:lstStyle/>
          <a:p>
            <a:r>
              <a:rPr lang="en-IE" dirty="0"/>
              <a:t>The Four Types of a Copyright License</a:t>
            </a:r>
          </a:p>
          <a:p>
            <a:endParaRPr lang="en-IE" dirty="0"/>
          </a:p>
        </p:txBody>
      </p:sp>
    </p:spTree>
    <p:extLst>
      <p:ext uri="{BB962C8B-B14F-4D97-AF65-F5344CB8AC3E}">
        <p14:creationId xmlns:p14="http://schemas.microsoft.com/office/powerpoint/2010/main" val="11316987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D872DA-E9E4-AD46-8289-2EC462F68D36}"/>
              </a:ext>
            </a:extLst>
          </p:cNvPr>
          <p:cNvSpPr>
            <a:spLocks noGrp="1"/>
          </p:cNvSpPr>
          <p:nvPr>
            <p:ph type="body" sz="quarter" idx="16"/>
          </p:nvPr>
        </p:nvSpPr>
        <p:spPr>
          <a:xfrm>
            <a:off x="293437" y="1007044"/>
            <a:ext cx="11102510" cy="4038015"/>
          </a:xfrm>
        </p:spPr>
        <p:txBody>
          <a:bodyPr/>
          <a:lstStyle/>
          <a:p>
            <a:pPr algn="just">
              <a:lnSpc>
                <a:spcPct val="150000"/>
              </a:lnSpc>
            </a:pPr>
            <a:r>
              <a:rPr lang="en-US" sz="2200" dirty="0">
                <a:solidFill>
                  <a:schemeClr val="accent6"/>
                </a:solidFill>
              </a:rPr>
              <a:t>Before we begin topic 1, here are some useful definitions to help you understand some of the information in this module.</a:t>
            </a:r>
          </a:p>
          <a:p>
            <a:pPr marL="342900" indent="-342900" algn="just">
              <a:lnSpc>
                <a:spcPct val="150000"/>
              </a:lnSpc>
              <a:buFont typeface="Arial" panose="020B0604020202020204" pitchFamily="34" charset="0"/>
              <a:buChar char="•"/>
            </a:pPr>
            <a:r>
              <a:rPr lang="en-IE" sz="2200" b="1" dirty="0">
                <a:solidFill>
                  <a:schemeClr val="accent6"/>
                </a:solidFill>
              </a:rPr>
              <a:t>Digital Content- </a:t>
            </a:r>
            <a:r>
              <a:rPr lang="en-IE" sz="2200" dirty="0">
                <a:solidFill>
                  <a:schemeClr val="accent6"/>
                </a:solidFill>
              </a:rPr>
              <a:t>Digital content is any type of material that has been made and distributed digitally. This can cover many different forms of content, such as digital videos, pictures, posters, leaflets, audio recordings, video games, programmes or software.</a:t>
            </a:r>
          </a:p>
          <a:p>
            <a:pPr marL="342900" indent="-342900" algn="just">
              <a:lnSpc>
                <a:spcPct val="150000"/>
              </a:lnSpc>
              <a:buFont typeface="Arial" panose="020B0604020202020204" pitchFamily="34" charset="0"/>
              <a:buChar char="•"/>
            </a:pPr>
            <a:r>
              <a:rPr lang="en-US" sz="2200" b="1" dirty="0">
                <a:solidFill>
                  <a:schemeClr val="accent6"/>
                </a:solidFill>
              </a:rPr>
              <a:t>Digital Formats: </a:t>
            </a:r>
            <a:r>
              <a:rPr lang="en-US" sz="2200" dirty="0">
                <a:solidFill>
                  <a:schemeClr val="accent6"/>
                </a:solidFill>
              </a:rPr>
              <a:t>A digital format is the type of file that the content is saved as and will depend on the type of content that is created. For example, a digital picture might be distributed as a JPEG, an audio recording might be distributed as a MP3 and a video might be distributed as a MP4 file. Depending on what software has been used, some formats may require additional copywrite licenses. This will be covered later in the module.</a:t>
            </a:r>
            <a:endParaRPr lang="en-RU" dirty="0"/>
          </a:p>
        </p:txBody>
      </p:sp>
      <p:sp>
        <p:nvSpPr>
          <p:cNvPr id="3" name="Text Placeholder 2">
            <a:extLst>
              <a:ext uri="{FF2B5EF4-FFF2-40B4-BE49-F238E27FC236}">
                <a16:creationId xmlns:a16="http://schemas.microsoft.com/office/drawing/2014/main" id="{1B416A8A-D457-D74C-8C24-410E11CC50CF}"/>
              </a:ext>
            </a:extLst>
          </p:cNvPr>
          <p:cNvSpPr>
            <a:spLocks noGrp="1"/>
          </p:cNvSpPr>
          <p:nvPr>
            <p:ph type="body" sz="quarter" idx="18"/>
          </p:nvPr>
        </p:nvSpPr>
        <p:spPr>
          <a:xfrm>
            <a:off x="294665" y="290442"/>
            <a:ext cx="11097969" cy="663716"/>
          </a:xfrm>
        </p:spPr>
        <p:txBody>
          <a:bodyPr/>
          <a:lstStyle/>
          <a:p>
            <a:r>
              <a:rPr lang="en-IE" dirty="0"/>
              <a:t>Relevant Definitions	</a:t>
            </a:r>
            <a:endParaRPr lang="en-RU" dirty="0"/>
          </a:p>
        </p:txBody>
      </p:sp>
    </p:spTree>
    <p:extLst>
      <p:ext uri="{BB962C8B-B14F-4D97-AF65-F5344CB8AC3E}">
        <p14:creationId xmlns:p14="http://schemas.microsoft.com/office/powerpoint/2010/main" val="39321459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DEC064F-2E71-C64F-AD00-38DE40C30EB9}"/>
              </a:ext>
            </a:extLst>
          </p:cNvPr>
          <p:cNvSpPr>
            <a:spLocks noGrp="1"/>
          </p:cNvSpPr>
          <p:nvPr>
            <p:ph type="body" sz="quarter" idx="16"/>
          </p:nvPr>
        </p:nvSpPr>
        <p:spPr>
          <a:xfrm>
            <a:off x="442524" y="635758"/>
            <a:ext cx="11102510" cy="5205484"/>
          </a:xfrm>
        </p:spPr>
        <p:txBody>
          <a:bodyPr/>
          <a:lstStyle/>
          <a:p>
            <a:pPr algn="just">
              <a:lnSpc>
                <a:spcPct val="150000"/>
              </a:lnSpc>
            </a:pPr>
            <a:r>
              <a:rPr lang="en-US" sz="2200" dirty="0">
                <a:cs typeface="Calibri"/>
              </a:rPr>
              <a:t>It is important to remember with copyright laws that you cannot use or copy information </a:t>
            </a:r>
          </a:p>
          <a:p>
            <a:pPr algn="just">
              <a:lnSpc>
                <a:spcPct val="150000"/>
              </a:lnSpc>
            </a:pPr>
            <a:r>
              <a:rPr lang="en-US" sz="2200" dirty="0">
                <a:cs typeface="Calibri"/>
              </a:rPr>
              <a:t>that someone has provided if they have assigned a copyright to it. You may have noticed at the start of each of the modules that they have a Creative Commons license. That means that you can use information that is contained within these modules as long as you attribute us as the authors. Here are some extra tips when thinking about copyright licensing:</a:t>
            </a:r>
          </a:p>
          <a:p>
            <a:pPr marL="342900" indent="-342900" algn="just">
              <a:lnSpc>
                <a:spcPct val="150000"/>
              </a:lnSpc>
              <a:buFont typeface="Arial" panose="020B0604020202020204" pitchFamily="34" charset="0"/>
              <a:buChar char="•"/>
            </a:pPr>
            <a:r>
              <a:rPr lang="en-US" sz="2200" dirty="0">
                <a:cs typeface="Calibri"/>
              </a:rPr>
              <a:t>Be careful downloading files, including videos on YouTube. Everything will have a specific permission to use, and it is important that you have permission to download or use it.</a:t>
            </a:r>
          </a:p>
          <a:p>
            <a:pPr marL="342900" indent="-342900" algn="just">
              <a:lnSpc>
                <a:spcPct val="150000"/>
              </a:lnSpc>
              <a:buFont typeface="Arial" panose="020B0604020202020204" pitchFamily="34" charset="0"/>
              <a:buChar char="•"/>
            </a:pPr>
            <a:r>
              <a:rPr lang="en-US" sz="2200" dirty="0">
                <a:cs typeface="Calibri"/>
              </a:rPr>
              <a:t>Music will usually be copyrighted, so you will need permission to reuse music.</a:t>
            </a:r>
          </a:p>
          <a:p>
            <a:pPr marL="342900" indent="-342900" algn="just">
              <a:lnSpc>
                <a:spcPct val="150000"/>
              </a:lnSpc>
              <a:buFont typeface="Arial" panose="020B0604020202020204" pitchFamily="34" charset="0"/>
              <a:buChar char="•"/>
            </a:pPr>
            <a:r>
              <a:rPr lang="en-US" sz="2200" dirty="0">
                <a:cs typeface="Calibri"/>
              </a:rPr>
              <a:t>Similarly, many photos can be copyrighted.</a:t>
            </a:r>
          </a:p>
          <a:p>
            <a:pPr marL="342900" indent="-342900" algn="just">
              <a:lnSpc>
                <a:spcPct val="150000"/>
              </a:lnSpc>
              <a:buFont typeface="Arial" panose="020B0604020202020204" pitchFamily="34" charset="0"/>
              <a:buChar char="•"/>
            </a:pPr>
            <a:r>
              <a:rPr lang="en-US" sz="2200" dirty="0">
                <a:cs typeface="Calibri"/>
              </a:rPr>
              <a:t>All types of intellectual property can be copyrighted.</a:t>
            </a:r>
          </a:p>
          <a:p>
            <a:endParaRPr lang="en-US" dirty="0">
              <a:cs typeface="Calibri"/>
            </a:endParaRPr>
          </a:p>
        </p:txBody>
      </p:sp>
      <p:sp>
        <p:nvSpPr>
          <p:cNvPr id="6" name="Text Placeholder 5">
            <a:extLst>
              <a:ext uri="{FF2B5EF4-FFF2-40B4-BE49-F238E27FC236}">
                <a16:creationId xmlns:a16="http://schemas.microsoft.com/office/drawing/2014/main" id="{98C3F45B-476E-1AD6-5EA0-9AD6CC085356}"/>
              </a:ext>
            </a:extLst>
          </p:cNvPr>
          <p:cNvSpPr>
            <a:spLocks noGrp="1"/>
          </p:cNvSpPr>
          <p:nvPr>
            <p:ph type="body" sz="quarter" idx="18"/>
          </p:nvPr>
        </p:nvSpPr>
        <p:spPr>
          <a:xfrm>
            <a:off x="447065" y="204717"/>
            <a:ext cx="11097969" cy="614434"/>
          </a:xfrm>
        </p:spPr>
        <p:txBody>
          <a:bodyPr/>
          <a:lstStyle/>
          <a:p>
            <a:r>
              <a:rPr lang="en-IE" dirty="0"/>
              <a:t>Extra Copyright tips</a:t>
            </a:r>
          </a:p>
          <a:p>
            <a:endParaRPr lang="en-IE" dirty="0"/>
          </a:p>
        </p:txBody>
      </p:sp>
    </p:spTree>
    <p:extLst>
      <p:ext uri="{BB962C8B-B14F-4D97-AF65-F5344CB8AC3E}">
        <p14:creationId xmlns:p14="http://schemas.microsoft.com/office/powerpoint/2010/main" val="15427889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DEC064F-2E71-C64F-AD00-38DE40C30EB9}"/>
              </a:ext>
            </a:extLst>
          </p:cNvPr>
          <p:cNvSpPr>
            <a:spLocks noGrp="1"/>
          </p:cNvSpPr>
          <p:nvPr>
            <p:ph type="body" sz="quarter" idx="16"/>
          </p:nvPr>
        </p:nvSpPr>
        <p:spPr>
          <a:xfrm>
            <a:off x="544745" y="1341584"/>
            <a:ext cx="11102510" cy="3336266"/>
          </a:xfrm>
        </p:spPr>
        <p:txBody>
          <a:bodyPr/>
          <a:lstStyle/>
          <a:p>
            <a:pPr algn="just">
              <a:lnSpc>
                <a:spcPct val="150000"/>
              </a:lnSpc>
            </a:pPr>
            <a:r>
              <a:rPr lang="en-IE" sz="2200" dirty="0"/>
              <a:t>Royalty-free is another term for uncopyrighted materials. Below are some websites we would recommended for some free to use videos, music and images.</a:t>
            </a:r>
          </a:p>
          <a:p>
            <a:pPr algn="just">
              <a:lnSpc>
                <a:spcPct val="150000"/>
              </a:lnSpc>
            </a:pPr>
            <a:r>
              <a:rPr lang="en-IE" sz="2200" b="1" dirty="0"/>
              <a:t>Royalty free images:</a:t>
            </a:r>
          </a:p>
          <a:p>
            <a:pPr algn="just">
              <a:lnSpc>
                <a:spcPct val="150000"/>
              </a:lnSpc>
            </a:pPr>
            <a:r>
              <a:rPr lang="en-IE" sz="2200" dirty="0">
                <a:solidFill>
                  <a:srgbClr val="F9A169"/>
                </a:solidFill>
                <a:hlinkClick r:id="rId2">
                  <a:extLst>
                    <a:ext uri="{A12FA001-AC4F-418D-AE19-62706E023703}">
                      <ahyp:hlinkClr xmlns:ahyp="http://schemas.microsoft.com/office/drawing/2018/hyperlinkcolor" val="tx"/>
                    </a:ext>
                  </a:extLst>
                </a:hlinkClick>
              </a:rPr>
              <a:t>https://pixabay.com/</a:t>
            </a:r>
            <a:endParaRPr lang="en-IE" sz="2200" dirty="0">
              <a:solidFill>
                <a:srgbClr val="F9A169"/>
              </a:solidFill>
            </a:endParaRPr>
          </a:p>
          <a:p>
            <a:pPr algn="just">
              <a:lnSpc>
                <a:spcPct val="150000"/>
              </a:lnSpc>
            </a:pPr>
            <a:r>
              <a:rPr lang="en-IE" sz="2200" dirty="0">
                <a:solidFill>
                  <a:srgbClr val="F9A169"/>
                </a:solidFill>
                <a:hlinkClick r:id="rId3">
                  <a:extLst>
                    <a:ext uri="{A12FA001-AC4F-418D-AE19-62706E023703}">
                      <ahyp:hlinkClr xmlns:ahyp="http://schemas.microsoft.com/office/drawing/2018/hyperlinkcolor" val="tx"/>
                    </a:ext>
                  </a:extLst>
                </a:hlinkClick>
              </a:rPr>
              <a:t>https://www.pexels.com/</a:t>
            </a:r>
            <a:endParaRPr lang="en-IE" sz="2200" dirty="0"/>
          </a:p>
          <a:p>
            <a:pPr algn="just"/>
            <a:endParaRPr lang="en-IE" dirty="0"/>
          </a:p>
        </p:txBody>
      </p:sp>
      <p:sp>
        <p:nvSpPr>
          <p:cNvPr id="6" name="Text Placeholder 5">
            <a:extLst>
              <a:ext uri="{FF2B5EF4-FFF2-40B4-BE49-F238E27FC236}">
                <a16:creationId xmlns:a16="http://schemas.microsoft.com/office/drawing/2014/main" id="{98C3F45B-476E-1AD6-5EA0-9AD6CC085356}"/>
              </a:ext>
            </a:extLst>
          </p:cNvPr>
          <p:cNvSpPr>
            <a:spLocks noGrp="1"/>
          </p:cNvSpPr>
          <p:nvPr>
            <p:ph type="body" sz="quarter" idx="18"/>
          </p:nvPr>
        </p:nvSpPr>
        <p:spPr>
          <a:xfrm>
            <a:off x="544745" y="422084"/>
            <a:ext cx="11097969" cy="772057"/>
          </a:xfrm>
        </p:spPr>
        <p:txBody>
          <a:bodyPr/>
          <a:lstStyle/>
          <a:p>
            <a:r>
              <a:rPr lang="en-IE" dirty="0">
                <a:solidFill>
                  <a:srgbClr val="8D5B98"/>
                </a:solidFill>
              </a:rPr>
              <a:t>Resources for Copyright Free Materials</a:t>
            </a:r>
          </a:p>
          <a:p>
            <a:endParaRPr lang="en-IE" dirty="0"/>
          </a:p>
        </p:txBody>
      </p:sp>
      <p:sp>
        <p:nvSpPr>
          <p:cNvPr id="2" name="Text Placeholder 4">
            <a:extLst>
              <a:ext uri="{FF2B5EF4-FFF2-40B4-BE49-F238E27FC236}">
                <a16:creationId xmlns:a16="http://schemas.microsoft.com/office/drawing/2014/main" id="{84F0A7F8-EC74-253F-D351-6BD92F9FB9F7}"/>
              </a:ext>
            </a:extLst>
          </p:cNvPr>
          <p:cNvSpPr txBox="1">
            <a:spLocks/>
          </p:cNvSpPr>
          <p:nvPr/>
        </p:nvSpPr>
        <p:spPr>
          <a:xfrm>
            <a:off x="6574070" y="2494109"/>
            <a:ext cx="5875105" cy="202074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rgbClr val="404040"/>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just">
              <a:lnSpc>
                <a:spcPct val="150000"/>
              </a:lnSpc>
            </a:pPr>
            <a:r>
              <a:rPr lang="en-IE" sz="2200" b="1" dirty="0"/>
              <a:t>Videos:</a:t>
            </a:r>
          </a:p>
          <a:p>
            <a:pPr algn="just">
              <a:lnSpc>
                <a:spcPct val="150000"/>
              </a:lnSpc>
            </a:pPr>
            <a:r>
              <a:rPr lang="en-IE" sz="2200" dirty="0">
                <a:solidFill>
                  <a:srgbClr val="F9A169"/>
                </a:solidFill>
                <a:hlinkClick r:id="rId4">
                  <a:extLst>
                    <a:ext uri="{A12FA001-AC4F-418D-AE19-62706E023703}">
                      <ahyp:hlinkClr xmlns:ahyp="http://schemas.microsoft.com/office/drawing/2018/hyperlinkcolor" val="tx"/>
                    </a:ext>
                  </a:extLst>
                </a:hlinkClick>
              </a:rPr>
              <a:t>https://www.storyblocks.com/</a:t>
            </a:r>
            <a:endParaRPr lang="en-IE" sz="2200" dirty="0">
              <a:solidFill>
                <a:srgbClr val="F9A169"/>
              </a:solidFill>
            </a:endParaRPr>
          </a:p>
          <a:p>
            <a:pPr algn="just">
              <a:lnSpc>
                <a:spcPct val="150000"/>
              </a:lnSpc>
            </a:pPr>
            <a:r>
              <a:rPr lang="en-IE" sz="2200" dirty="0">
                <a:solidFill>
                  <a:srgbClr val="F9A169"/>
                </a:solidFill>
                <a:hlinkClick r:id="rId5">
                  <a:extLst>
                    <a:ext uri="{A12FA001-AC4F-418D-AE19-62706E023703}">
                      <ahyp:hlinkClr xmlns:ahyp="http://schemas.microsoft.com/office/drawing/2018/hyperlinkcolor" val="tx"/>
                    </a:ext>
                  </a:extLst>
                </a:hlinkClick>
              </a:rPr>
              <a:t>https://coverr.co/</a:t>
            </a:r>
            <a:endParaRPr lang="en-IE" sz="2200" dirty="0">
              <a:solidFill>
                <a:srgbClr val="F9A169"/>
              </a:solidFill>
            </a:endParaRPr>
          </a:p>
        </p:txBody>
      </p:sp>
      <p:sp>
        <p:nvSpPr>
          <p:cNvPr id="3" name="Text Placeholder 4">
            <a:extLst>
              <a:ext uri="{FF2B5EF4-FFF2-40B4-BE49-F238E27FC236}">
                <a16:creationId xmlns:a16="http://schemas.microsoft.com/office/drawing/2014/main" id="{3267A92D-D9FD-97C4-6B98-395FF385C356}"/>
              </a:ext>
            </a:extLst>
          </p:cNvPr>
          <p:cNvSpPr txBox="1">
            <a:spLocks/>
          </p:cNvSpPr>
          <p:nvPr/>
        </p:nvSpPr>
        <p:spPr>
          <a:xfrm>
            <a:off x="4049945" y="4187043"/>
            <a:ext cx="5875105" cy="178513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rgbClr val="404040"/>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just">
              <a:lnSpc>
                <a:spcPct val="150000"/>
              </a:lnSpc>
            </a:pPr>
            <a:r>
              <a:rPr lang="en-IE" sz="2200" b="1" dirty="0"/>
              <a:t>Music:</a:t>
            </a:r>
            <a:endParaRPr lang="en-IE" sz="2200" dirty="0"/>
          </a:p>
          <a:p>
            <a:pPr algn="just">
              <a:lnSpc>
                <a:spcPct val="150000"/>
              </a:lnSpc>
            </a:pPr>
            <a:r>
              <a:rPr lang="en-IE" sz="2200" dirty="0">
                <a:solidFill>
                  <a:srgbClr val="F9A169"/>
                </a:solidFill>
                <a:hlinkClick r:id="rId6">
                  <a:extLst>
                    <a:ext uri="{A12FA001-AC4F-418D-AE19-62706E023703}">
                      <ahyp:hlinkClr xmlns:ahyp="http://schemas.microsoft.com/office/drawing/2018/hyperlinkcolor" val="tx"/>
                    </a:ext>
                  </a:extLst>
                </a:hlinkClick>
              </a:rPr>
              <a:t>https://pixabay.com/music/</a:t>
            </a:r>
            <a:endParaRPr lang="en-IE" sz="2200" dirty="0">
              <a:solidFill>
                <a:srgbClr val="F9A169"/>
              </a:solidFill>
            </a:endParaRPr>
          </a:p>
          <a:p>
            <a:pPr algn="just">
              <a:lnSpc>
                <a:spcPct val="150000"/>
              </a:lnSpc>
            </a:pPr>
            <a:r>
              <a:rPr lang="en-IE" sz="2200" dirty="0">
                <a:solidFill>
                  <a:srgbClr val="F9A169"/>
                </a:solidFill>
                <a:hlinkClick r:id="rId7">
                  <a:extLst>
                    <a:ext uri="{A12FA001-AC4F-418D-AE19-62706E023703}">
                      <ahyp:hlinkClr xmlns:ahyp="http://schemas.microsoft.com/office/drawing/2018/hyperlinkcolor" val="tx"/>
                    </a:ext>
                  </a:extLst>
                </a:hlinkClick>
              </a:rPr>
              <a:t>https://freemusicarchive.org/</a:t>
            </a:r>
            <a:endParaRPr lang="en-IE" sz="2200" dirty="0">
              <a:solidFill>
                <a:srgbClr val="F9A169"/>
              </a:solidFill>
            </a:endParaRPr>
          </a:p>
          <a:p>
            <a:pPr algn="just"/>
            <a:endParaRPr lang="en-IE" dirty="0"/>
          </a:p>
        </p:txBody>
      </p:sp>
    </p:spTree>
    <p:extLst>
      <p:ext uri="{BB962C8B-B14F-4D97-AF65-F5344CB8AC3E}">
        <p14:creationId xmlns:p14="http://schemas.microsoft.com/office/powerpoint/2010/main" val="13846641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CustomShape 1"/>
          <p:cNvSpPr/>
          <p:nvPr/>
        </p:nvSpPr>
        <p:spPr>
          <a:xfrm>
            <a:off x="442800" y="1474657"/>
            <a:ext cx="11101680" cy="4037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just">
              <a:lnSpc>
                <a:spcPct val="150000"/>
              </a:lnSpc>
              <a:spcBef>
                <a:spcPts val="1001"/>
              </a:spcBef>
              <a:tabLst>
                <a:tab pos="0" algn="l"/>
              </a:tabLst>
            </a:pPr>
            <a:r>
              <a:rPr lang="hr-BA" sz="2200" b="0" strike="noStrike" spc="-1" dirty="0">
                <a:solidFill>
                  <a:srgbClr val="3E3E3E"/>
                </a:solidFill>
              </a:rPr>
              <a:t>A Creative Commons license is one of several public copyright licenses that enable the free distribution of an otherwise copyrighted "work". The steps, what needs to be done:</a:t>
            </a:r>
            <a:endParaRPr lang="lv-LV" sz="2200" b="0" strike="noStrike" spc="-1" dirty="0"/>
          </a:p>
          <a:p>
            <a:pPr algn="just">
              <a:lnSpc>
                <a:spcPct val="150000"/>
              </a:lnSpc>
              <a:spcBef>
                <a:spcPts val="1001"/>
              </a:spcBef>
              <a:tabLst>
                <a:tab pos="0" algn="l"/>
              </a:tabLst>
            </a:pPr>
            <a:r>
              <a:rPr lang="en-IE" sz="2200" b="0" strike="noStrike" spc="-1" dirty="0">
                <a:solidFill>
                  <a:srgbClr val="3E3E3E"/>
                </a:solidFill>
              </a:rPr>
              <a:t>1. Go to the website www.YouTube.com</a:t>
            </a:r>
            <a:endParaRPr lang="lv-LV" sz="2200" b="0" strike="noStrike" spc="-1" dirty="0"/>
          </a:p>
          <a:p>
            <a:pPr algn="just">
              <a:lnSpc>
                <a:spcPct val="150000"/>
              </a:lnSpc>
              <a:spcBef>
                <a:spcPts val="1001"/>
              </a:spcBef>
              <a:tabLst>
                <a:tab pos="0" algn="l"/>
              </a:tabLst>
            </a:pPr>
            <a:r>
              <a:rPr lang="en-IE" sz="2200" b="0" strike="noStrike" spc="-1" dirty="0">
                <a:solidFill>
                  <a:srgbClr val="3E3E3E"/>
                </a:solidFill>
              </a:rPr>
              <a:t>2. Type keywords into the search bar.</a:t>
            </a:r>
            <a:endParaRPr lang="lv-LV" sz="2200" b="0" strike="noStrike" spc="-1" dirty="0"/>
          </a:p>
          <a:p>
            <a:pPr algn="just">
              <a:lnSpc>
                <a:spcPct val="150000"/>
              </a:lnSpc>
              <a:spcBef>
                <a:spcPts val="1001"/>
              </a:spcBef>
              <a:tabLst>
                <a:tab pos="0" algn="l"/>
              </a:tabLst>
            </a:pPr>
            <a:r>
              <a:rPr lang="en-IE" sz="2200" b="0" strike="noStrike" spc="-1" dirty="0">
                <a:solidFill>
                  <a:srgbClr val="3E3E3E"/>
                </a:solidFill>
              </a:rPr>
              <a:t>3. Click on the three lines to include filters.</a:t>
            </a:r>
            <a:endParaRPr lang="lv-LV" sz="2200" b="0" strike="noStrike" spc="-1" dirty="0"/>
          </a:p>
          <a:p>
            <a:pPr algn="just">
              <a:lnSpc>
                <a:spcPct val="150000"/>
              </a:lnSpc>
              <a:spcBef>
                <a:spcPts val="1001"/>
              </a:spcBef>
              <a:tabLst>
                <a:tab pos="0" algn="l"/>
              </a:tabLst>
            </a:pPr>
            <a:r>
              <a:rPr lang="en-IE" sz="2200" b="0" strike="noStrike" spc="-1" dirty="0">
                <a:solidFill>
                  <a:srgbClr val="3E3E3E"/>
                </a:solidFill>
              </a:rPr>
              <a:t>4. Select the </a:t>
            </a:r>
            <a:r>
              <a:rPr lang="en-IE" sz="2200" b="0" i="1" strike="noStrike" spc="-1" dirty="0">
                <a:solidFill>
                  <a:srgbClr val="3E3E3E"/>
                </a:solidFill>
              </a:rPr>
              <a:t>Features</a:t>
            </a:r>
            <a:r>
              <a:rPr lang="en-IE" sz="2200" b="0" strike="noStrike" spc="-1" dirty="0">
                <a:solidFill>
                  <a:srgbClr val="3E3E3E"/>
                </a:solidFill>
              </a:rPr>
              <a:t> tab. </a:t>
            </a:r>
            <a:endParaRPr lang="lv-LV" sz="2200" b="0" strike="noStrike" spc="-1" dirty="0"/>
          </a:p>
          <a:p>
            <a:pPr algn="just">
              <a:lnSpc>
                <a:spcPct val="150000"/>
              </a:lnSpc>
              <a:spcBef>
                <a:spcPts val="1001"/>
              </a:spcBef>
              <a:tabLst>
                <a:tab pos="0" algn="l"/>
              </a:tabLst>
            </a:pPr>
            <a:r>
              <a:rPr lang="en-IE" sz="2200" b="0" strike="noStrike" spc="-1" dirty="0">
                <a:solidFill>
                  <a:srgbClr val="3E3E3E"/>
                </a:solidFill>
              </a:rPr>
              <a:t>5. Under </a:t>
            </a:r>
            <a:r>
              <a:rPr lang="en-IE" sz="2200" b="0" i="1" strike="noStrike" spc="-1" dirty="0">
                <a:solidFill>
                  <a:srgbClr val="3E3E3E"/>
                </a:solidFill>
              </a:rPr>
              <a:t>Features</a:t>
            </a:r>
            <a:r>
              <a:rPr lang="en-IE" sz="2200" b="0" strike="noStrike" spc="-1" dirty="0">
                <a:solidFill>
                  <a:srgbClr val="3E3E3E"/>
                </a:solidFill>
              </a:rPr>
              <a:t>, choose Creative Commons.</a:t>
            </a:r>
            <a:endParaRPr lang="lv-LV" sz="2200" b="0" strike="noStrike" spc="-1" dirty="0"/>
          </a:p>
          <a:p>
            <a:pPr algn="just">
              <a:lnSpc>
                <a:spcPct val="150000"/>
              </a:lnSpc>
              <a:spcBef>
                <a:spcPts val="1001"/>
              </a:spcBef>
              <a:tabLst>
                <a:tab pos="0" algn="l"/>
              </a:tabLst>
            </a:pPr>
            <a:r>
              <a:rPr lang="en-IE" sz="2200" b="0" strike="noStrike" spc="-1" dirty="0">
                <a:solidFill>
                  <a:srgbClr val="3E3E3E"/>
                </a:solidFill>
              </a:rPr>
              <a:t>6. All of the results will be YouTube videos that are licensed under Creative Commons.</a:t>
            </a:r>
            <a:endParaRPr lang="lv-LV" sz="2200" b="0" strike="noStrike" spc="-1" dirty="0"/>
          </a:p>
          <a:p>
            <a:pPr algn="just">
              <a:lnSpc>
                <a:spcPct val="90000"/>
              </a:lnSpc>
              <a:spcBef>
                <a:spcPts val="1001"/>
              </a:spcBef>
              <a:tabLst>
                <a:tab pos="0" algn="l"/>
              </a:tabLst>
            </a:pPr>
            <a:endParaRPr lang="lv-LV" sz="2400" b="0" strike="noStrike" spc="-1" dirty="0">
              <a:latin typeface="Arial"/>
            </a:endParaRPr>
          </a:p>
        </p:txBody>
      </p:sp>
      <p:sp>
        <p:nvSpPr>
          <p:cNvPr id="177" name="CustomShape 2"/>
          <p:cNvSpPr/>
          <p:nvPr/>
        </p:nvSpPr>
        <p:spPr>
          <a:xfrm>
            <a:off x="447120" y="160513"/>
            <a:ext cx="11097360" cy="132041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90000"/>
              </a:lnSpc>
              <a:spcBef>
                <a:spcPts val="1001"/>
              </a:spcBef>
              <a:tabLst>
                <a:tab pos="0" algn="l"/>
              </a:tabLst>
            </a:pPr>
            <a:r>
              <a:rPr lang="en-IE" sz="3600" b="1" spc="-1" dirty="0">
                <a:solidFill>
                  <a:srgbClr val="8D5B98"/>
                </a:solidFill>
                <a:latin typeface="Calibri"/>
              </a:rPr>
              <a:t>A</a:t>
            </a:r>
            <a:r>
              <a:rPr lang="en-IE" sz="3600" b="1" strike="noStrike" spc="-1" dirty="0">
                <a:solidFill>
                  <a:srgbClr val="8D5B98"/>
                </a:solidFill>
                <a:latin typeface="Calibri"/>
              </a:rPr>
              <a:t>ctivity </a:t>
            </a:r>
            <a:r>
              <a:rPr lang="en-IE" sz="3600" b="1" spc="-1" dirty="0">
                <a:solidFill>
                  <a:srgbClr val="8D5B98"/>
                </a:solidFill>
                <a:latin typeface="Calibri"/>
              </a:rPr>
              <a:t>-</a:t>
            </a:r>
            <a:r>
              <a:rPr lang="en-IE" sz="3600" b="1" strike="noStrike" spc="-1" dirty="0">
                <a:solidFill>
                  <a:srgbClr val="8D5B98"/>
                </a:solidFill>
                <a:latin typeface="Calibri"/>
              </a:rPr>
              <a:t> How to check if a YouTube Video</a:t>
            </a:r>
          </a:p>
          <a:p>
            <a:pPr>
              <a:lnSpc>
                <a:spcPct val="90000"/>
              </a:lnSpc>
              <a:spcBef>
                <a:spcPts val="1001"/>
              </a:spcBef>
              <a:tabLst>
                <a:tab pos="0" algn="l"/>
              </a:tabLst>
            </a:pPr>
            <a:r>
              <a:rPr lang="en-IE" sz="3600" b="1" strike="noStrike" spc="-1" dirty="0">
                <a:solidFill>
                  <a:srgbClr val="8D5B98"/>
                </a:solidFill>
                <a:latin typeface="Calibri"/>
              </a:rPr>
              <a:t>is Creative Commons</a:t>
            </a:r>
            <a:endParaRPr lang="lv-LV" sz="3600" b="0" strike="noStrike" spc="-1" dirty="0">
              <a:latin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4E247247-66D5-08AE-E6C8-0CC59C27A06F}"/>
              </a:ext>
            </a:extLst>
          </p:cNvPr>
          <p:cNvSpPr>
            <a:spLocks noGrp="1"/>
          </p:cNvSpPr>
          <p:nvPr>
            <p:ph type="body" sz="quarter" idx="18"/>
          </p:nvPr>
        </p:nvSpPr>
        <p:spPr>
          <a:xfrm>
            <a:off x="4817302" y="4528865"/>
            <a:ext cx="7186186" cy="1630487"/>
          </a:xfrm>
        </p:spPr>
        <p:txBody>
          <a:bodyPr>
            <a:normAutofit lnSpcReduction="10000"/>
          </a:bodyPr>
          <a:lstStyle/>
          <a:p>
            <a:pPr>
              <a:lnSpc>
                <a:spcPct val="150000"/>
              </a:lnSpc>
            </a:pPr>
            <a:r>
              <a:rPr lang="en-IE" dirty="0"/>
              <a:t>Topic 4: </a:t>
            </a:r>
            <a:r>
              <a:rPr lang="en-IE" sz="3600" dirty="0"/>
              <a:t>Programming - quick solutions</a:t>
            </a:r>
          </a:p>
          <a:p>
            <a:endParaRPr lang="en-IE" dirty="0"/>
          </a:p>
        </p:txBody>
      </p:sp>
      <p:pic>
        <p:nvPicPr>
          <p:cNvPr id="8" name="Picture Placeholder 7">
            <a:extLst>
              <a:ext uri="{FF2B5EF4-FFF2-40B4-BE49-F238E27FC236}">
                <a16:creationId xmlns:a16="http://schemas.microsoft.com/office/drawing/2014/main" id="{E5A033A4-9BEA-1FC6-723B-5DA8E036A231}"/>
              </a:ext>
            </a:extLst>
          </p:cNvPr>
          <p:cNvPicPr>
            <a:picLocks noGrp="1" noChangeAspect="1"/>
          </p:cNvPicPr>
          <p:nvPr>
            <p:ph type="pic" sz="quarter" idx="19"/>
          </p:nvPr>
        </p:nvPicPr>
        <p:blipFill>
          <a:blip r:embed="rId2"/>
          <a:srcRect t="12647" b="12647"/>
          <a:stretch>
            <a:fillRect/>
          </a:stretch>
        </p:blipFill>
        <p:spPr/>
      </p:pic>
    </p:spTree>
    <p:extLst>
      <p:ext uri="{BB962C8B-B14F-4D97-AF65-F5344CB8AC3E}">
        <p14:creationId xmlns:p14="http://schemas.microsoft.com/office/powerpoint/2010/main" val="24390811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D872DA-E9E4-AD46-8289-2EC462F68D36}"/>
              </a:ext>
            </a:extLst>
          </p:cNvPr>
          <p:cNvSpPr>
            <a:spLocks noGrp="1"/>
          </p:cNvSpPr>
          <p:nvPr>
            <p:ph type="body" sz="quarter" idx="16"/>
          </p:nvPr>
        </p:nvSpPr>
        <p:spPr>
          <a:xfrm>
            <a:off x="293437" y="1409992"/>
            <a:ext cx="11102510" cy="4038015"/>
          </a:xfrm>
        </p:spPr>
        <p:txBody>
          <a:bodyPr/>
          <a:lstStyle/>
          <a:p>
            <a:pPr algn="just">
              <a:lnSpc>
                <a:spcPct val="150000"/>
              </a:lnSpc>
            </a:pPr>
            <a:r>
              <a:rPr lang="en-US" dirty="0">
                <a:solidFill>
                  <a:schemeClr val="accent6"/>
                </a:solidFill>
              </a:rPr>
              <a:t>Before we begin topic 4, here are some useful definitions to help you understand some of the information in this module.</a:t>
            </a:r>
          </a:p>
          <a:p>
            <a:pPr marL="342900" indent="-342900" algn="just">
              <a:lnSpc>
                <a:spcPct val="150000"/>
              </a:lnSpc>
              <a:buFont typeface="Arial" panose="020B0604020202020204" pitchFamily="34" charset="0"/>
              <a:buChar char="•"/>
            </a:pPr>
            <a:r>
              <a:rPr lang="hr-BA" b="1" dirty="0"/>
              <a:t>C</a:t>
            </a:r>
            <a:r>
              <a:rPr lang="en-US" b="1" dirty="0" err="1"/>
              <a:t>omputer</a:t>
            </a:r>
            <a:r>
              <a:rPr lang="en-US" b="1" dirty="0"/>
              <a:t> programming </a:t>
            </a:r>
            <a:r>
              <a:rPr lang="en-US" dirty="0"/>
              <a:t>- Programming is writing computer code to create a program, in order to solve a problem. There are many programming languages available which we will look at in this module.</a:t>
            </a:r>
          </a:p>
          <a:p>
            <a:pPr marL="342900" indent="-342900" algn="just">
              <a:lnSpc>
                <a:spcPct val="150000"/>
              </a:lnSpc>
              <a:buFont typeface="Arial" panose="020B0604020202020204" pitchFamily="34" charset="0"/>
              <a:buChar char="•"/>
            </a:pPr>
            <a:r>
              <a:rPr lang="en-US" b="1" dirty="0"/>
              <a:t>No-code development platform</a:t>
            </a:r>
            <a:r>
              <a:rPr lang="hr-BA" b="1" dirty="0"/>
              <a:t>s</a:t>
            </a:r>
            <a:r>
              <a:rPr lang="en-US" b="1" dirty="0"/>
              <a:t> </a:t>
            </a:r>
            <a:r>
              <a:rPr lang="en-US" dirty="0"/>
              <a:t>allow programmers and non-programmers to create application software through graphical user interfaces and configuration instead of traditional computer programming.</a:t>
            </a:r>
          </a:p>
          <a:p>
            <a:pPr algn="just"/>
            <a:endParaRPr lang="en-US" b="1" dirty="0"/>
          </a:p>
          <a:p>
            <a:pPr algn="just"/>
            <a:endParaRPr lang="en-US" dirty="0"/>
          </a:p>
          <a:p>
            <a:pPr algn="just"/>
            <a:endParaRPr lang="en-RU" dirty="0"/>
          </a:p>
        </p:txBody>
      </p:sp>
      <p:sp>
        <p:nvSpPr>
          <p:cNvPr id="3" name="Text Placeholder 2">
            <a:extLst>
              <a:ext uri="{FF2B5EF4-FFF2-40B4-BE49-F238E27FC236}">
                <a16:creationId xmlns:a16="http://schemas.microsoft.com/office/drawing/2014/main" id="{1B416A8A-D457-D74C-8C24-410E11CC50CF}"/>
              </a:ext>
            </a:extLst>
          </p:cNvPr>
          <p:cNvSpPr>
            <a:spLocks noGrp="1"/>
          </p:cNvSpPr>
          <p:nvPr>
            <p:ph type="body" sz="quarter" idx="18"/>
          </p:nvPr>
        </p:nvSpPr>
        <p:spPr>
          <a:xfrm>
            <a:off x="297978" y="376167"/>
            <a:ext cx="11097969" cy="663716"/>
          </a:xfrm>
        </p:spPr>
        <p:txBody>
          <a:bodyPr/>
          <a:lstStyle/>
          <a:p>
            <a:r>
              <a:rPr lang="en-IE" dirty="0"/>
              <a:t>Relevant Definitions	</a:t>
            </a:r>
            <a:endParaRPr lang="en-RU" dirty="0"/>
          </a:p>
        </p:txBody>
      </p:sp>
    </p:spTree>
    <p:extLst>
      <p:ext uri="{BB962C8B-B14F-4D97-AF65-F5344CB8AC3E}">
        <p14:creationId xmlns:p14="http://schemas.microsoft.com/office/powerpoint/2010/main" val="21714507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0F61E04C-DBEF-1FD0-EFB3-C3C04EEF31C9}"/>
              </a:ext>
            </a:extLst>
          </p:cNvPr>
          <p:cNvPicPr>
            <a:picLocks noGrp="1" noChangeAspect="1"/>
          </p:cNvPicPr>
          <p:nvPr>
            <p:ph type="pic" sz="quarter" idx="17"/>
          </p:nvPr>
        </p:nvPicPr>
        <p:blipFill>
          <a:blip r:embed="rId2"/>
          <a:srcRect l="11825" r="11825"/>
          <a:stretch>
            <a:fillRect/>
          </a:stretch>
        </p:blipFill>
        <p:spPr/>
      </p:pic>
      <p:sp>
        <p:nvSpPr>
          <p:cNvPr id="5" name="Text Placeholder 4">
            <a:extLst>
              <a:ext uri="{FF2B5EF4-FFF2-40B4-BE49-F238E27FC236}">
                <a16:creationId xmlns:a16="http://schemas.microsoft.com/office/drawing/2014/main" id="{D119AF2F-299A-7AC2-4FB7-0D19679DC736}"/>
              </a:ext>
            </a:extLst>
          </p:cNvPr>
          <p:cNvSpPr>
            <a:spLocks noGrp="1"/>
          </p:cNvSpPr>
          <p:nvPr>
            <p:ph type="body" sz="quarter" idx="27"/>
          </p:nvPr>
        </p:nvSpPr>
        <p:spPr>
          <a:xfrm>
            <a:off x="209551" y="1222569"/>
            <a:ext cx="6048376" cy="4632047"/>
          </a:xfrm>
        </p:spPr>
        <p:txBody>
          <a:bodyPr/>
          <a:lstStyle/>
          <a:p>
            <a:pPr algn="just">
              <a:lnSpc>
                <a:spcPct val="150000"/>
              </a:lnSpc>
            </a:pPr>
            <a:r>
              <a:rPr lang="en-US" sz="2000" dirty="0"/>
              <a:t>To tell a computer to do something, a program must be written to tell it exactly what to do and how to do it.</a:t>
            </a:r>
          </a:p>
          <a:p>
            <a:pPr algn="just">
              <a:lnSpc>
                <a:spcPct val="150000"/>
              </a:lnSpc>
            </a:pPr>
            <a:r>
              <a:rPr lang="en-US" sz="2000" dirty="0"/>
              <a:t>These lines of code that provide the computer with the set of instructions to follow is known as an algorithm.</a:t>
            </a:r>
          </a:p>
          <a:p>
            <a:pPr algn="just">
              <a:lnSpc>
                <a:spcPct val="150000"/>
              </a:lnSpc>
            </a:pPr>
            <a:r>
              <a:rPr lang="en-US" sz="2000" dirty="0"/>
              <a:t>If an algorithm has been designed, the computer program will follow it in a step-by-step order, which will then tell the computer exactly what it should do or shouldn’t do.</a:t>
            </a:r>
          </a:p>
          <a:p>
            <a:pPr algn="just">
              <a:lnSpc>
                <a:spcPct val="150000"/>
              </a:lnSpc>
            </a:pPr>
            <a:r>
              <a:rPr lang="en-US" sz="2000" dirty="0"/>
              <a:t>A coder is someone who creates the lines of code that a computer can read as a program.</a:t>
            </a:r>
            <a:endParaRPr lang="en-IE" sz="2000" dirty="0"/>
          </a:p>
        </p:txBody>
      </p:sp>
      <p:sp>
        <p:nvSpPr>
          <p:cNvPr id="4" name="Text Placeholder 3">
            <a:extLst>
              <a:ext uri="{FF2B5EF4-FFF2-40B4-BE49-F238E27FC236}">
                <a16:creationId xmlns:a16="http://schemas.microsoft.com/office/drawing/2014/main" id="{7B5094A3-A24E-E28C-9F67-838E16AE8C81}"/>
              </a:ext>
            </a:extLst>
          </p:cNvPr>
          <p:cNvSpPr>
            <a:spLocks noGrp="1"/>
          </p:cNvSpPr>
          <p:nvPr>
            <p:ph type="body" sz="quarter" idx="18"/>
          </p:nvPr>
        </p:nvSpPr>
        <p:spPr>
          <a:xfrm>
            <a:off x="209551" y="149030"/>
            <a:ext cx="6048376" cy="1241620"/>
          </a:xfrm>
        </p:spPr>
        <p:txBody>
          <a:bodyPr>
            <a:normAutofit fontScale="92500"/>
          </a:bodyPr>
          <a:lstStyle/>
          <a:p>
            <a:pPr>
              <a:lnSpc>
                <a:spcPct val="160000"/>
              </a:lnSpc>
            </a:pPr>
            <a:r>
              <a:rPr lang="en-US" sz="3200" dirty="0">
                <a:solidFill>
                  <a:srgbClr val="8D5B98"/>
                </a:solidFill>
              </a:rPr>
              <a:t>Taking a Closer Look at Programming</a:t>
            </a:r>
            <a:endParaRPr lang="en-IE" sz="3200" dirty="0">
              <a:solidFill>
                <a:srgbClr val="8D5B98"/>
              </a:solidFill>
            </a:endParaRPr>
          </a:p>
        </p:txBody>
      </p:sp>
    </p:spTree>
    <p:extLst>
      <p:ext uri="{BB962C8B-B14F-4D97-AF65-F5344CB8AC3E}">
        <p14:creationId xmlns:p14="http://schemas.microsoft.com/office/powerpoint/2010/main" val="16967007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B5094A3-A24E-E28C-9F67-838E16AE8C81}"/>
              </a:ext>
            </a:extLst>
          </p:cNvPr>
          <p:cNvSpPr>
            <a:spLocks noGrp="1"/>
          </p:cNvSpPr>
          <p:nvPr>
            <p:ph type="body" sz="quarter" idx="16"/>
          </p:nvPr>
        </p:nvSpPr>
        <p:spPr>
          <a:xfrm>
            <a:off x="447065" y="857250"/>
            <a:ext cx="11102510" cy="5514975"/>
          </a:xfrm>
        </p:spPr>
        <p:txBody>
          <a:bodyPr>
            <a:normAutofit fontScale="92500" lnSpcReduction="20000"/>
          </a:bodyPr>
          <a:lstStyle/>
          <a:p>
            <a:pPr lvl="0" algn="just">
              <a:lnSpc>
                <a:spcPct val="160000"/>
              </a:lnSpc>
            </a:pPr>
            <a:r>
              <a:rPr lang="en-US" sz="2000" dirty="0"/>
              <a:t>Coding has emerged as the number-one in-demand skill in recent years, but it can be a challenging and time-consuming task to learn coding. If you can code, you can type down these instructions so that a computer can read them. These lines of code are created into an artificial language that a computer can understand, and the language is made up of series of statements that fit together to form instructions. These instructions tell a computer what to do.</a:t>
            </a:r>
          </a:p>
          <a:p>
            <a:pPr lvl="0" algn="just">
              <a:lnSpc>
                <a:spcPct val="160000"/>
              </a:lnSpc>
            </a:pPr>
            <a:r>
              <a:rPr lang="en-US" sz="2000" dirty="0"/>
              <a:t>There are many different types of coding languages, but the most common are:</a:t>
            </a:r>
          </a:p>
          <a:p>
            <a:pPr marL="342900" lvl="0" indent="-342900" algn="just">
              <a:lnSpc>
                <a:spcPct val="160000"/>
              </a:lnSpc>
              <a:buFont typeface="Arial" panose="020B0604020202020204" pitchFamily="34" charset="0"/>
              <a:buChar char="•"/>
            </a:pPr>
            <a:r>
              <a:rPr lang="en-US" sz="2000" dirty="0"/>
              <a:t>Python</a:t>
            </a:r>
          </a:p>
          <a:p>
            <a:pPr marL="342900" lvl="0" indent="-342900" algn="just">
              <a:lnSpc>
                <a:spcPct val="160000"/>
              </a:lnSpc>
              <a:buFont typeface="Arial" panose="020B0604020202020204" pitchFamily="34" charset="0"/>
              <a:buChar char="•"/>
            </a:pPr>
            <a:r>
              <a:rPr lang="en-US" sz="2000" dirty="0"/>
              <a:t>Java</a:t>
            </a:r>
          </a:p>
          <a:p>
            <a:pPr marL="342900" lvl="0" indent="-342900" algn="just">
              <a:lnSpc>
                <a:spcPct val="160000"/>
              </a:lnSpc>
              <a:buFont typeface="Arial" panose="020B0604020202020204" pitchFamily="34" charset="0"/>
              <a:buChar char="•"/>
            </a:pPr>
            <a:r>
              <a:rPr lang="en-US" sz="2000" dirty="0"/>
              <a:t>C++</a:t>
            </a:r>
          </a:p>
          <a:p>
            <a:pPr marL="342900" lvl="0" indent="-342900" algn="just">
              <a:lnSpc>
                <a:spcPct val="160000"/>
              </a:lnSpc>
              <a:buFont typeface="Arial" panose="020B0604020202020204" pitchFamily="34" charset="0"/>
              <a:buChar char="•"/>
            </a:pPr>
            <a:r>
              <a:rPr lang="en-US" sz="2000" dirty="0"/>
              <a:t>BASIC</a:t>
            </a:r>
          </a:p>
          <a:p>
            <a:pPr marL="342900" lvl="0" indent="-342900" algn="just">
              <a:lnSpc>
                <a:spcPct val="160000"/>
              </a:lnSpc>
              <a:buFont typeface="Arial" panose="020B0604020202020204" pitchFamily="34" charset="0"/>
              <a:buChar char="•"/>
            </a:pPr>
            <a:r>
              <a:rPr lang="en-US" sz="2000" dirty="0"/>
              <a:t>Scratch</a:t>
            </a:r>
          </a:p>
        </p:txBody>
      </p:sp>
      <p:sp>
        <p:nvSpPr>
          <p:cNvPr id="5" name="Text Placeholder 4">
            <a:extLst>
              <a:ext uri="{FF2B5EF4-FFF2-40B4-BE49-F238E27FC236}">
                <a16:creationId xmlns:a16="http://schemas.microsoft.com/office/drawing/2014/main" id="{D119AF2F-299A-7AC2-4FB7-0D19679DC736}"/>
              </a:ext>
            </a:extLst>
          </p:cNvPr>
          <p:cNvSpPr>
            <a:spLocks noGrp="1"/>
          </p:cNvSpPr>
          <p:nvPr>
            <p:ph type="body" sz="quarter" idx="18"/>
          </p:nvPr>
        </p:nvSpPr>
        <p:spPr>
          <a:xfrm>
            <a:off x="447065" y="214242"/>
            <a:ext cx="11097969" cy="713064"/>
          </a:xfrm>
        </p:spPr>
        <p:txBody>
          <a:bodyPr/>
          <a:lstStyle/>
          <a:p>
            <a:r>
              <a:rPr lang="en-IE" dirty="0">
                <a:solidFill>
                  <a:srgbClr val="8D5B98"/>
                </a:solidFill>
              </a:rPr>
              <a:t>Coding Languages</a:t>
            </a:r>
          </a:p>
        </p:txBody>
      </p:sp>
    </p:spTree>
    <p:extLst>
      <p:ext uri="{BB962C8B-B14F-4D97-AF65-F5344CB8AC3E}">
        <p14:creationId xmlns:p14="http://schemas.microsoft.com/office/powerpoint/2010/main" val="8111965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059EE8B9-761A-4CCC-0237-0770CBD61AF0}"/>
              </a:ext>
            </a:extLst>
          </p:cNvPr>
          <p:cNvPicPr>
            <a:picLocks noGrp="1" noChangeAspect="1"/>
          </p:cNvPicPr>
          <p:nvPr>
            <p:ph type="pic" sz="quarter" idx="17"/>
          </p:nvPr>
        </p:nvPicPr>
        <p:blipFill>
          <a:blip r:embed="rId2"/>
          <a:srcRect l="8352" r="8352"/>
          <a:stretch>
            <a:fillRect/>
          </a:stretch>
        </p:blipFill>
        <p:spPr/>
      </p:pic>
      <p:sp>
        <p:nvSpPr>
          <p:cNvPr id="6" name="Text Placeholder 5">
            <a:extLst>
              <a:ext uri="{FF2B5EF4-FFF2-40B4-BE49-F238E27FC236}">
                <a16:creationId xmlns:a16="http://schemas.microsoft.com/office/drawing/2014/main" id="{F8BD9AC3-81A5-879C-BD0E-5D71E3A90CB3}"/>
              </a:ext>
            </a:extLst>
          </p:cNvPr>
          <p:cNvSpPr>
            <a:spLocks noGrp="1"/>
          </p:cNvSpPr>
          <p:nvPr>
            <p:ph type="body" sz="quarter" idx="27"/>
          </p:nvPr>
        </p:nvSpPr>
        <p:spPr>
          <a:xfrm>
            <a:off x="284581" y="934271"/>
            <a:ext cx="5973904" cy="5565987"/>
          </a:xfrm>
        </p:spPr>
        <p:txBody>
          <a:bodyPr/>
          <a:lstStyle/>
          <a:p>
            <a:pPr algn="just">
              <a:lnSpc>
                <a:spcPct val="150000"/>
              </a:lnSpc>
            </a:pPr>
            <a:r>
              <a:rPr lang="en-US" sz="2000" dirty="0"/>
              <a:t>It is possible to teach yourself how to code. We would recommend a few different resources to get your coding journey started.</a:t>
            </a:r>
          </a:p>
          <a:p>
            <a:pPr algn="just">
              <a:lnSpc>
                <a:spcPct val="150000"/>
              </a:lnSpc>
            </a:pPr>
            <a:r>
              <a:rPr lang="en-US" sz="2000" b="1" dirty="0"/>
              <a:t>Google Digital Garage. </a:t>
            </a:r>
            <a:r>
              <a:rPr lang="en-US" sz="2000" dirty="0"/>
              <a:t>This is a free course which introduces the user into the concept of coding and explains how to get started and what benefits you will have by learning to code. If you decide that you like this introduction, Google have over 150 courses dedicated to learning code from home from web designer courses to learning to code with python!</a:t>
            </a:r>
          </a:p>
          <a:p>
            <a:pPr algn="just">
              <a:lnSpc>
                <a:spcPct val="150000"/>
              </a:lnSpc>
            </a:pPr>
            <a:r>
              <a:rPr lang="en-US" sz="2000" dirty="0">
                <a:solidFill>
                  <a:srgbClr val="F9A169"/>
                </a:solidFill>
                <a:hlinkClick r:id="rId3">
                  <a:extLst>
                    <a:ext uri="{A12FA001-AC4F-418D-AE19-62706E023703}">
                      <ahyp:hlinkClr xmlns:ahyp="http://schemas.microsoft.com/office/drawing/2018/hyperlinkcolor" val="tx"/>
                    </a:ext>
                  </a:extLst>
                </a:hlinkClick>
              </a:rPr>
              <a:t>Click here for a link to the resources.</a:t>
            </a:r>
            <a:endParaRPr lang="en-US" sz="2000" dirty="0">
              <a:solidFill>
                <a:srgbClr val="F9A169"/>
              </a:solidFill>
            </a:endParaRPr>
          </a:p>
          <a:p>
            <a:pPr algn="just"/>
            <a:endParaRPr lang="en-US" dirty="0"/>
          </a:p>
          <a:p>
            <a:pPr algn="just"/>
            <a:endParaRPr lang="en-IE" dirty="0"/>
          </a:p>
        </p:txBody>
      </p:sp>
      <p:sp>
        <p:nvSpPr>
          <p:cNvPr id="5" name="Text Placeholder 4">
            <a:extLst>
              <a:ext uri="{FF2B5EF4-FFF2-40B4-BE49-F238E27FC236}">
                <a16:creationId xmlns:a16="http://schemas.microsoft.com/office/drawing/2014/main" id="{E4A6E59E-EB79-5349-2038-BDA4A0CAE71B}"/>
              </a:ext>
            </a:extLst>
          </p:cNvPr>
          <p:cNvSpPr>
            <a:spLocks noGrp="1"/>
          </p:cNvSpPr>
          <p:nvPr>
            <p:ph type="body" sz="quarter" idx="18"/>
          </p:nvPr>
        </p:nvSpPr>
        <p:spPr>
          <a:xfrm>
            <a:off x="284581" y="309491"/>
            <a:ext cx="5648934" cy="636669"/>
          </a:xfrm>
        </p:spPr>
        <p:txBody>
          <a:bodyPr/>
          <a:lstStyle/>
          <a:p>
            <a:r>
              <a:rPr lang="en-IE" dirty="0"/>
              <a:t>Learning To Code</a:t>
            </a:r>
          </a:p>
        </p:txBody>
      </p:sp>
    </p:spTree>
    <p:extLst>
      <p:ext uri="{BB962C8B-B14F-4D97-AF65-F5344CB8AC3E}">
        <p14:creationId xmlns:p14="http://schemas.microsoft.com/office/powerpoint/2010/main" val="15160424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8BD9AC3-81A5-879C-BD0E-5D71E3A90CB3}"/>
              </a:ext>
            </a:extLst>
          </p:cNvPr>
          <p:cNvSpPr>
            <a:spLocks noGrp="1"/>
          </p:cNvSpPr>
          <p:nvPr>
            <p:ph type="body" sz="quarter" idx="27"/>
          </p:nvPr>
        </p:nvSpPr>
        <p:spPr>
          <a:xfrm>
            <a:off x="284581" y="1153971"/>
            <a:ext cx="5973904" cy="5565987"/>
          </a:xfrm>
        </p:spPr>
        <p:txBody>
          <a:bodyPr/>
          <a:lstStyle/>
          <a:p>
            <a:pPr algn="just">
              <a:lnSpc>
                <a:spcPct val="150000"/>
              </a:lnSpc>
              <a:tabLst>
                <a:tab pos="484741" algn="l"/>
              </a:tabLst>
            </a:pPr>
            <a:r>
              <a:rPr lang="en-IE" sz="2200" dirty="0">
                <a:solidFill>
                  <a:srgbClr val="525252"/>
                </a:solidFill>
              </a:rPr>
              <a:t>There are many other resources online available to introduce you to coding/ programming. Another resource we would recommend to get you started is </a:t>
            </a:r>
            <a:r>
              <a:rPr lang="en-IE" sz="2200" b="1" dirty="0">
                <a:solidFill>
                  <a:srgbClr val="525252"/>
                </a:solidFill>
              </a:rPr>
              <a:t>Code Academy</a:t>
            </a:r>
            <a:r>
              <a:rPr lang="en-IE" sz="2200" dirty="0">
                <a:solidFill>
                  <a:srgbClr val="525252"/>
                </a:solidFill>
              </a:rPr>
              <a:t>. Code Academy has a free option which introduces you to the concept of coding. If you want to learn more, there are many options available depending on your skill level and what you want to learn.</a:t>
            </a:r>
          </a:p>
          <a:p>
            <a:pPr algn="just">
              <a:lnSpc>
                <a:spcPct val="150000"/>
              </a:lnSpc>
              <a:tabLst>
                <a:tab pos="484741" algn="l"/>
              </a:tabLst>
            </a:pPr>
            <a:r>
              <a:rPr lang="en-IE" sz="2200" dirty="0">
                <a:solidFill>
                  <a:srgbClr val="F9A169"/>
                </a:solidFill>
                <a:hlinkClick r:id="rId2">
                  <a:extLst>
                    <a:ext uri="{A12FA001-AC4F-418D-AE19-62706E023703}">
                      <ahyp:hlinkClr xmlns:ahyp="http://schemas.microsoft.com/office/drawing/2018/hyperlinkcolor" val="tx"/>
                    </a:ext>
                  </a:extLst>
                </a:hlinkClick>
              </a:rPr>
              <a:t>Check out the Code Academy website by clicking on this link </a:t>
            </a:r>
            <a:endParaRPr lang="en-IE" sz="2200" dirty="0">
              <a:solidFill>
                <a:srgbClr val="F9A169"/>
              </a:solidFill>
            </a:endParaRPr>
          </a:p>
        </p:txBody>
      </p:sp>
      <p:sp>
        <p:nvSpPr>
          <p:cNvPr id="5" name="Text Placeholder 4">
            <a:extLst>
              <a:ext uri="{FF2B5EF4-FFF2-40B4-BE49-F238E27FC236}">
                <a16:creationId xmlns:a16="http://schemas.microsoft.com/office/drawing/2014/main" id="{E4A6E59E-EB79-5349-2038-BDA4A0CAE71B}"/>
              </a:ext>
            </a:extLst>
          </p:cNvPr>
          <p:cNvSpPr>
            <a:spLocks noGrp="1"/>
          </p:cNvSpPr>
          <p:nvPr>
            <p:ph type="body" sz="quarter" idx="18"/>
          </p:nvPr>
        </p:nvSpPr>
        <p:spPr>
          <a:xfrm>
            <a:off x="284581" y="309491"/>
            <a:ext cx="5648934" cy="636669"/>
          </a:xfrm>
        </p:spPr>
        <p:txBody>
          <a:bodyPr/>
          <a:lstStyle/>
          <a:p>
            <a:r>
              <a:rPr lang="en-IE" dirty="0"/>
              <a:t>Learning To Code</a:t>
            </a:r>
          </a:p>
        </p:txBody>
      </p:sp>
      <p:pic>
        <p:nvPicPr>
          <p:cNvPr id="10" name="Picture Placeholder 9">
            <a:extLst>
              <a:ext uri="{FF2B5EF4-FFF2-40B4-BE49-F238E27FC236}">
                <a16:creationId xmlns:a16="http://schemas.microsoft.com/office/drawing/2014/main" id="{F1A12F50-084F-ED92-BA43-C23F47668097}"/>
              </a:ext>
            </a:extLst>
          </p:cNvPr>
          <p:cNvPicPr>
            <a:picLocks noGrp="1" noChangeAspect="1"/>
          </p:cNvPicPr>
          <p:nvPr>
            <p:ph type="pic" sz="quarter" idx="17"/>
          </p:nvPr>
        </p:nvPicPr>
        <p:blipFill>
          <a:blip r:embed="rId3"/>
          <a:srcRect l="12980" r="12980"/>
          <a:stretch>
            <a:fillRect/>
          </a:stretch>
        </p:blipFill>
        <p:spPr/>
      </p:pic>
    </p:spTree>
    <p:extLst>
      <p:ext uri="{BB962C8B-B14F-4D97-AF65-F5344CB8AC3E}">
        <p14:creationId xmlns:p14="http://schemas.microsoft.com/office/powerpoint/2010/main" val="8225070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364897D0-9DB4-705B-C964-05FE1C72C43E}"/>
              </a:ext>
            </a:extLst>
          </p:cNvPr>
          <p:cNvSpPr>
            <a:spLocks noGrp="1"/>
          </p:cNvSpPr>
          <p:nvPr>
            <p:ph type="body" sz="quarter" idx="27"/>
          </p:nvPr>
        </p:nvSpPr>
        <p:spPr>
          <a:xfrm>
            <a:off x="248770" y="1046575"/>
            <a:ext cx="5771030" cy="3251547"/>
          </a:xfrm>
        </p:spPr>
        <p:txBody>
          <a:bodyPr/>
          <a:lstStyle/>
          <a:p>
            <a:pPr algn="just">
              <a:lnSpc>
                <a:spcPct val="150000"/>
              </a:lnSpc>
            </a:pPr>
            <a:r>
              <a:rPr lang="en-IE" sz="2200" dirty="0"/>
              <a:t>Learning how to code is not for everyone, and fortunately these days there are many options available for people who may want to design something that traditionally would have involved a lot of coding (such as designing a website).</a:t>
            </a:r>
          </a:p>
          <a:p>
            <a:pPr algn="just">
              <a:lnSpc>
                <a:spcPct val="150000"/>
              </a:lnSpc>
            </a:pPr>
            <a:r>
              <a:rPr lang="en-IE" sz="2200" dirty="0"/>
              <a:t>There are tools available now that require no coding, and are drag and drop based. These tools enable people to create highly complex platforms without the need to know code and some  of the results can be quite amazing! </a:t>
            </a:r>
          </a:p>
          <a:p>
            <a:endParaRPr lang="en-IE" dirty="0">
              <a:solidFill>
                <a:srgbClr val="F9A169"/>
              </a:solidFill>
            </a:endParaRPr>
          </a:p>
        </p:txBody>
      </p:sp>
      <p:sp>
        <p:nvSpPr>
          <p:cNvPr id="7" name="Text Placeholder 6">
            <a:extLst>
              <a:ext uri="{FF2B5EF4-FFF2-40B4-BE49-F238E27FC236}">
                <a16:creationId xmlns:a16="http://schemas.microsoft.com/office/drawing/2014/main" id="{239A3AAD-E214-5402-EF27-B6C4BEB127EB}"/>
              </a:ext>
            </a:extLst>
          </p:cNvPr>
          <p:cNvSpPr>
            <a:spLocks noGrp="1"/>
          </p:cNvSpPr>
          <p:nvPr>
            <p:ph type="body" sz="quarter" idx="18"/>
          </p:nvPr>
        </p:nvSpPr>
        <p:spPr>
          <a:xfrm>
            <a:off x="248770" y="309491"/>
            <a:ext cx="5648934" cy="724179"/>
          </a:xfrm>
        </p:spPr>
        <p:txBody>
          <a:bodyPr>
            <a:normAutofit/>
          </a:bodyPr>
          <a:lstStyle/>
          <a:p>
            <a:r>
              <a:rPr lang="en-IE" dirty="0"/>
              <a:t>Programming without code</a:t>
            </a:r>
          </a:p>
        </p:txBody>
      </p:sp>
      <p:pic>
        <p:nvPicPr>
          <p:cNvPr id="16" name="Picture Placeholder 15">
            <a:extLst>
              <a:ext uri="{FF2B5EF4-FFF2-40B4-BE49-F238E27FC236}">
                <a16:creationId xmlns:a16="http://schemas.microsoft.com/office/drawing/2014/main" id="{FB914BBA-10DC-CB53-2EB6-6F6E1E5A3C00}"/>
              </a:ext>
            </a:extLst>
          </p:cNvPr>
          <p:cNvPicPr>
            <a:picLocks noGrp="1" noChangeAspect="1"/>
          </p:cNvPicPr>
          <p:nvPr>
            <p:ph type="pic" sz="quarter" idx="17"/>
          </p:nvPr>
        </p:nvPicPr>
        <p:blipFill>
          <a:blip r:embed="rId2"/>
          <a:srcRect l="12980" r="12980"/>
          <a:stretch>
            <a:fillRect/>
          </a:stretch>
        </p:blipFill>
        <p:spPr/>
      </p:pic>
    </p:spTree>
    <p:extLst>
      <p:ext uri="{BB962C8B-B14F-4D97-AF65-F5344CB8AC3E}">
        <p14:creationId xmlns:p14="http://schemas.microsoft.com/office/powerpoint/2010/main" val="13656964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2C5B834-5EA5-B447-B057-89CCA841DC5B}"/>
              </a:ext>
            </a:extLst>
          </p:cNvPr>
          <p:cNvSpPr>
            <a:spLocks noGrp="1"/>
          </p:cNvSpPr>
          <p:nvPr>
            <p:ph type="body" sz="quarter" idx="16"/>
          </p:nvPr>
        </p:nvSpPr>
        <p:spPr>
          <a:xfrm>
            <a:off x="307917" y="698642"/>
            <a:ext cx="11102510" cy="4038015"/>
          </a:xfrm>
        </p:spPr>
        <p:txBody>
          <a:bodyPr/>
          <a:lstStyle/>
          <a:p>
            <a:pPr algn="just">
              <a:lnSpc>
                <a:spcPct val="150000"/>
              </a:lnSpc>
            </a:pPr>
            <a:r>
              <a:rPr lang="en-IE" sz="2200" dirty="0"/>
              <a:t>Throughout your career it is likely that you will need to make digital content. Depending on your position, the content that you create will depend on what your organisation needs. For example, you may need to create a poster, leaflet or even a social media post.</a:t>
            </a:r>
          </a:p>
          <a:p>
            <a:pPr algn="just">
              <a:lnSpc>
                <a:spcPct val="150000"/>
              </a:lnSpc>
            </a:pPr>
            <a:r>
              <a:rPr lang="en-IE" sz="2200" dirty="0"/>
              <a:t>This content will need to be well defined, and of high quality, and usually creativity is involved. Generally, there are three steps to creating good quality content.</a:t>
            </a:r>
          </a:p>
          <a:p>
            <a:pPr marL="457200" indent="-457200" algn="just">
              <a:lnSpc>
                <a:spcPct val="150000"/>
              </a:lnSpc>
              <a:buFont typeface="+mj-lt"/>
              <a:buAutoNum type="arabicPeriod"/>
            </a:pPr>
            <a:r>
              <a:rPr lang="hr-BA" sz="2200" dirty="0"/>
              <a:t>Content research and planning</a:t>
            </a:r>
          </a:p>
          <a:p>
            <a:pPr marL="457200" indent="-457200" algn="just">
              <a:lnSpc>
                <a:spcPct val="150000"/>
              </a:lnSpc>
              <a:buFont typeface="+mj-lt"/>
              <a:buAutoNum type="arabicPeriod"/>
            </a:pPr>
            <a:r>
              <a:rPr lang="hr-BA" sz="2200" dirty="0"/>
              <a:t>Content developing</a:t>
            </a:r>
          </a:p>
          <a:p>
            <a:pPr marL="457200" indent="-457200" algn="just">
              <a:lnSpc>
                <a:spcPct val="150000"/>
              </a:lnSpc>
              <a:buFont typeface="+mj-lt"/>
              <a:buAutoNum type="arabicPeriod"/>
            </a:pPr>
            <a:r>
              <a:rPr lang="hr-BA" sz="2200" dirty="0"/>
              <a:t>Content sharing</a:t>
            </a:r>
            <a:endParaRPr lang="en-GB" sz="2200" dirty="0"/>
          </a:p>
          <a:p>
            <a:pPr algn="just">
              <a:lnSpc>
                <a:spcPct val="150000"/>
              </a:lnSpc>
            </a:pPr>
            <a:r>
              <a:rPr lang="en-US" sz="2200" dirty="0"/>
              <a:t>When you make content in a digital setting, it will often need to be precise. We will cover what this means during this module.</a:t>
            </a:r>
          </a:p>
        </p:txBody>
      </p:sp>
      <p:sp>
        <p:nvSpPr>
          <p:cNvPr id="3" name="Text Placeholder 2">
            <a:extLst>
              <a:ext uri="{FF2B5EF4-FFF2-40B4-BE49-F238E27FC236}">
                <a16:creationId xmlns:a16="http://schemas.microsoft.com/office/drawing/2014/main" id="{75EAE40D-9E96-D640-A3D5-6D42D7796328}"/>
              </a:ext>
            </a:extLst>
          </p:cNvPr>
          <p:cNvSpPr>
            <a:spLocks noGrp="1"/>
          </p:cNvSpPr>
          <p:nvPr>
            <p:ph type="body" sz="quarter" idx="18"/>
          </p:nvPr>
        </p:nvSpPr>
        <p:spPr>
          <a:xfrm>
            <a:off x="323240" y="222557"/>
            <a:ext cx="11097969" cy="609018"/>
          </a:xfrm>
        </p:spPr>
        <p:txBody>
          <a:bodyPr/>
          <a:lstStyle/>
          <a:p>
            <a:r>
              <a:rPr lang="en-IE" dirty="0">
                <a:solidFill>
                  <a:srgbClr val="8D5B98"/>
                </a:solidFill>
              </a:rPr>
              <a:t>Creating Well Developed Content!</a:t>
            </a:r>
            <a:endParaRPr lang="en-RU" dirty="0">
              <a:solidFill>
                <a:srgbClr val="8D5B98"/>
              </a:solidFill>
            </a:endParaRPr>
          </a:p>
        </p:txBody>
      </p:sp>
    </p:spTree>
    <p:extLst>
      <p:ext uri="{BB962C8B-B14F-4D97-AF65-F5344CB8AC3E}">
        <p14:creationId xmlns:p14="http://schemas.microsoft.com/office/powerpoint/2010/main" val="18648749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364897D0-9DB4-705B-C964-05FE1C72C43E}"/>
              </a:ext>
            </a:extLst>
          </p:cNvPr>
          <p:cNvSpPr>
            <a:spLocks noGrp="1"/>
          </p:cNvSpPr>
          <p:nvPr>
            <p:ph type="body" sz="quarter" idx="27"/>
          </p:nvPr>
        </p:nvSpPr>
        <p:spPr>
          <a:xfrm>
            <a:off x="324970" y="1033670"/>
            <a:ext cx="5771030" cy="3251547"/>
          </a:xfrm>
        </p:spPr>
        <p:txBody>
          <a:bodyPr/>
          <a:lstStyle/>
          <a:p>
            <a:pPr algn="just">
              <a:lnSpc>
                <a:spcPct val="150000"/>
              </a:lnSpc>
            </a:pPr>
            <a:r>
              <a:rPr lang="en-IE" sz="1800" dirty="0">
                <a:solidFill>
                  <a:schemeClr val="accent6"/>
                </a:solidFill>
                <a:effectLst/>
              </a:rPr>
              <a:t>As technology has progressed, so has the range of what you can do using drag and drop design software. Below are some examples of how projects can be created using no code drag and drop software.</a:t>
            </a:r>
          </a:p>
          <a:p>
            <a:pPr algn="just">
              <a:lnSpc>
                <a:spcPct val="150000"/>
              </a:lnSpc>
            </a:pPr>
            <a:r>
              <a:rPr lang="en-IE" sz="1800" b="1" dirty="0">
                <a:solidFill>
                  <a:schemeClr val="accent6"/>
                </a:solidFill>
              </a:rPr>
              <a:t>Websites</a:t>
            </a:r>
            <a:r>
              <a:rPr lang="en-IE" sz="1800" dirty="0">
                <a:solidFill>
                  <a:schemeClr val="accent6"/>
                </a:solidFill>
              </a:rPr>
              <a:t>: Many major websites such as Shopify, Wordpress and </a:t>
            </a:r>
            <a:r>
              <a:rPr lang="en-IE" sz="1800" dirty="0" err="1">
                <a:solidFill>
                  <a:schemeClr val="accent6"/>
                </a:solidFill>
              </a:rPr>
              <a:t>Wix</a:t>
            </a:r>
            <a:r>
              <a:rPr lang="en-IE" sz="1800" dirty="0">
                <a:solidFill>
                  <a:schemeClr val="accent6"/>
                </a:solidFill>
              </a:rPr>
              <a:t> all have drag and drop build features whereby you do not need any knowledge of code.</a:t>
            </a:r>
            <a:endParaRPr lang="en-IE" sz="1800" dirty="0">
              <a:solidFill>
                <a:schemeClr val="accent6"/>
              </a:solidFill>
              <a:effectLst/>
            </a:endParaRPr>
          </a:p>
          <a:p>
            <a:pPr algn="just">
              <a:lnSpc>
                <a:spcPct val="150000"/>
              </a:lnSpc>
            </a:pPr>
            <a:r>
              <a:rPr lang="en-IE" sz="1800" b="1" dirty="0">
                <a:solidFill>
                  <a:schemeClr val="accent6"/>
                </a:solidFill>
                <a:effectLst/>
              </a:rPr>
              <a:t>Video and Gaming: </a:t>
            </a:r>
            <a:r>
              <a:rPr lang="en-IE" sz="1800" dirty="0">
                <a:solidFill>
                  <a:schemeClr val="accent6"/>
                </a:solidFill>
                <a:effectLst/>
              </a:rPr>
              <a:t>Did you know tha</a:t>
            </a:r>
            <a:r>
              <a:rPr lang="en-IE" sz="1800" dirty="0">
                <a:solidFill>
                  <a:schemeClr val="accent6"/>
                </a:solidFill>
              </a:rPr>
              <a:t>t many tools that create video games are now drag and drop based now? Even Hollywood has gotten onboard and have started using Unreal Engine (a video game tool) to create animated videos.</a:t>
            </a:r>
            <a:endParaRPr lang="en-IE" sz="1800" dirty="0">
              <a:solidFill>
                <a:schemeClr val="accent6"/>
              </a:solidFill>
              <a:effectLst/>
            </a:endParaRPr>
          </a:p>
          <a:p>
            <a:endParaRPr lang="en-IE" dirty="0">
              <a:solidFill>
                <a:srgbClr val="F9A169"/>
              </a:solidFill>
            </a:endParaRPr>
          </a:p>
        </p:txBody>
      </p:sp>
      <p:sp>
        <p:nvSpPr>
          <p:cNvPr id="7" name="Text Placeholder 6">
            <a:extLst>
              <a:ext uri="{FF2B5EF4-FFF2-40B4-BE49-F238E27FC236}">
                <a16:creationId xmlns:a16="http://schemas.microsoft.com/office/drawing/2014/main" id="{239A3AAD-E214-5402-EF27-B6C4BEB127EB}"/>
              </a:ext>
            </a:extLst>
          </p:cNvPr>
          <p:cNvSpPr>
            <a:spLocks noGrp="1"/>
          </p:cNvSpPr>
          <p:nvPr>
            <p:ph type="body" sz="quarter" idx="18"/>
          </p:nvPr>
        </p:nvSpPr>
        <p:spPr>
          <a:xfrm>
            <a:off x="324969" y="195191"/>
            <a:ext cx="5952005" cy="928759"/>
          </a:xfrm>
        </p:spPr>
        <p:txBody>
          <a:bodyPr>
            <a:normAutofit fontScale="92500"/>
          </a:bodyPr>
          <a:lstStyle/>
          <a:p>
            <a:pPr>
              <a:lnSpc>
                <a:spcPct val="170000"/>
              </a:lnSpc>
            </a:pPr>
            <a:r>
              <a:rPr lang="en-IE" sz="2400" dirty="0"/>
              <a:t>What Kind of Things Can be Made Without Code?</a:t>
            </a:r>
          </a:p>
        </p:txBody>
      </p:sp>
      <p:pic>
        <p:nvPicPr>
          <p:cNvPr id="11" name="Picture Placeholder 10">
            <a:extLst>
              <a:ext uri="{FF2B5EF4-FFF2-40B4-BE49-F238E27FC236}">
                <a16:creationId xmlns:a16="http://schemas.microsoft.com/office/drawing/2014/main" id="{CD07C134-34FB-D5C8-6D8C-088E42C704B4}"/>
              </a:ext>
            </a:extLst>
          </p:cNvPr>
          <p:cNvPicPr>
            <a:picLocks noGrp="1" noChangeAspect="1"/>
          </p:cNvPicPr>
          <p:nvPr>
            <p:ph type="pic" sz="quarter" idx="17"/>
          </p:nvPr>
        </p:nvPicPr>
        <p:blipFill>
          <a:blip r:embed="rId2"/>
          <a:srcRect l="12749" r="12749"/>
          <a:stretch>
            <a:fillRect/>
          </a:stretch>
        </p:blipFill>
        <p:spPr/>
      </p:pic>
    </p:spTree>
    <p:extLst>
      <p:ext uri="{BB962C8B-B14F-4D97-AF65-F5344CB8AC3E}">
        <p14:creationId xmlns:p14="http://schemas.microsoft.com/office/powerpoint/2010/main" val="42031703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39A3AAD-E214-5402-EF27-B6C4BEB127EB}"/>
              </a:ext>
            </a:extLst>
          </p:cNvPr>
          <p:cNvSpPr>
            <a:spLocks noGrp="1"/>
          </p:cNvSpPr>
          <p:nvPr>
            <p:ph type="body" sz="quarter" idx="16"/>
          </p:nvPr>
        </p:nvSpPr>
        <p:spPr>
          <a:xfrm>
            <a:off x="442524" y="1414915"/>
            <a:ext cx="11102510" cy="5085689"/>
          </a:xfrm>
        </p:spPr>
        <p:txBody>
          <a:bodyPr>
            <a:normAutofit fontScale="55000" lnSpcReduction="20000"/>
          </a:bodyPr>
          <a:lstStyle/>
          <a:p>
            <a:pPr algn="just">
              <a:lnSpc>
                <a:spcPct val="150000"/>
              </a:lnSpc>
            </a:pPr>
            <a:r>
              <a:rPr lang="en-IE" sz="3600" dirty="0">
                <a:solidFill>
                  <a:schemeClr val="accent6"/>
                </a:solidFill>
              </a:rPr>
              <a:t>Shopify is a platform that allows people to sell their goods online. They have a free trial where you can learn how the platform works and create your own online shop for free. If you like it you can make it go live by paying their subscription fee.</a:t>
            </a:r>
          </a:p>
          <a:p>
            <a:pPr algn="just">
              <a:lnSpc>
                <a:spcPct val="150000"/>
              </a:lnSpc>
            </a:pPr>
            <a:r>
              <a:rPr lang="en-IE" sz="3600" dirty="0">
                <a:solidFill>
                  <a:schemeClr val="accent6"/>
                </a:solidFill>
              </a:rPr>
              <a:t>There are two ways that you can make money off of Shopify. You can either sell products on your store, or you can become a developer for Shopify where you set up online shops for people.</a:t>
            </a:r>
            <a:endParaRPr lang="en-IE" sz="3600" dirty="0">
              <a:solidFill>
                <a:schemeClr val="accent6"/>
              </a:solidFill>
              <a:effectLst/>
            </a:endParaRPr>
          </a:p>
          <a:p>
            <a:pPr algn="just">
              <a:lnSpc>
                <a:spcPct val="150000"/>
              </a:lnSpc>
            </a:pPr>
            <a:r>
              <a:rPr lang="en-IE" sz="3600" dirty="0">
                <a:solidFill>
                  <a:schemeClr val="accent6"/>
                </a:solidFill>
              </a:rPr>
              <a:t>What is nice about Shopify is that the knowledge that you can learn about the drag and drop features can also be applied to other drag and drop platforms such as Wordpress, Squarespace and other websites. You might find in the future that you could work for a small company that would love to create their own online shop, and you have the skills to make that dream a reality.</a:t>
            </a:r>
            <a:endParaRPr lang="en-IE" sz="3600" dirty="0">
              <a:solidFill>
                <a:srgbClr val="F9A169"/>
              </a:solidFill>
            </a:endParaRPr>
          </a:p>
          <a:p>
            <a:pPr algn="just">
              <a:lnSpc>
                <a:spcPct val="150000"/>
              </a:lnSpc>
            </a:pPr>
            <a:r>
              <a:rPr lang="en-IE" sz="3600" dirty="0">
                <a:solidFill>
                  <a:srgbClr val="F9A169"/>
                </a:solidFill>
                <a:hlinkClick r:id="rId2">
                  <a:extLst>
                    <a:ext uri="{A12FA001-AC4F-418D-AE19-62706E023703}">
                      <ahyp:hlinkClr xmlns:ahyp="http://schemas.microsoft.com/office/drawing/2018/hyperlinkcolor" val="tx"/>
                    </a:ext>
                  </a:extLst>
                </a:hlinkClick>
              </a:rPr>
              <a:t>Check out the Shopify website by clicking on this link:</a:t>
            </a:r>
            <a:endParaRPr lang="en-IE" sz="3600" dirty="0">
              <a:solidFill>
                <a:srgbClr val="F9A169"/>
              </a:solidFill>
            </a:endParaRPr>
          </a:p>
          <a:p>
            <a:endParaRPr lang="en-IE" dirty="0"/>
          </a:p>
        </p:txBody>
      </p:sp>
      <p:sp>
        <p:nvSpPr>
          <p:cNvPr id="8" name="Text Placeholder 7">
            <a:extLst>
              <a:ext uri="{FF2B5EF4-FFF2-40B4-BE49-F238E27FC236}">
                <a16:creationId xmlns:a16="http://schemas.microsoft.com/office/drawing/2014/main" id="{364897D0-9DB4-705B-C964-05FE1C72C43E}"/>
              </a:ext>
            </a:extLst>
          </p:cNvPr>
          <p:cNvSpPr>
            <a:spLocks noGrp="1"/>
          </p:cNvSpPr>
          <p:nvPr>
            <p:ph type="body" sz="quarter" idx="18"/>
          </p:nvPr>
        </p:nvSpPr>
        <p:spPr/>
        <p:txBody>
          <a:bodyPr>
            <a:normAutofit/>
          </a:bodyPr>
          <a:lstStyle/>
          <a:p>
            <a:r>
              <a:rPr lang="en-IE" dirty="0">
                <a:solidFill>
                  <a:srgbClr val="8D5B98"/>
                </a:solidFill>
              </a:rPr>
              <a:t>Get Started with Shopify</a:t>
            </a:r>
          </a:p>
        </p:txBody>
      </p:sp>
      <p:pic>
        <p:nvPicPr>
          <p:cNvPr id="5124" name="Picture 4" descr="Shopify Review: User-Friendliness To The Fore – Forbes Advisor UK">
            <a:extLst>
              <a:ext uri="{FF2B5EF4-FFF2-40B4-BE49-F238E27FC236}">
                <a16:creationId xmlns:a16="http://schemas.microsoft.com/office/drawing/2014/main" id="{6FF2D9A5-D5D4-6DD6-6243-4467C1014F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5170" y="83613"/>
            <a:ext cx="2552700" cy="1340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77925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105F9E9-0CBC-99E3-A502-67DF36B47629}"/>
              </a:ext>
            </a:extLst>
          </p:cNvPr>
          <p:cNvSpPr>
            <a:spLocks noGrp="1"/>
          </p:cNvSpPr>
          <p:nvPr>
            <p:ph type="pic" sz="quarter" idx="15"/>
          </p:nvPr>
        </p:nvSpPr>
        <p:spPr/>
      </p:sp>
      <p:sp>
        <p:nvSpPr>
          <p:cNvPr id="6" name="Text Placeholder 5">
            <a:extLst>
              <a:ext uri="{FF2B5EF4-FFF2-40B4-BE49-F238E27FC236}">
                <a16:creationId xmlns:a16="http://schemas.microsoft.com/office/drawing/2014/main" id="{7D4D9554-0B1A-DCEF-B2FA-F996B538D77E}"/>
              </a:ext>
            </a:extLst>
          </p:cNvPr>
          <p:cNvSpPr>
            <a:spLocks noGrp="1"/>
          </p:cNvSpPr>
          <p:nvPr>
            <p:ph type="body" sz="quarter" idx="17"/>
          </p:nvPr>
        </p:nvSpPr>
        <p:spPr/>
        <p:txBody>
          <a:bodyPr/>
          <a:lstStyle/>
          <a:p>
            <a:pPr>
              <a:lnSpc>
                <a:spcPct val="150000"/>
              </a:lnSpc>
            </a:pPr>
            <a:r>
              <a:rPr lang="en-IE" sz="2400" dirty="0">
                <a:solidFill>
                  <a:schemeClr val="tx1"/>
                </a:solidFill>
              </a:rPr>
              <a:t>Check out this short video which explains how to get started with creating a Shopify website from scratch.</a:t>
            </a:r>
          </a:p>
          <a:p>
            <a:r>
              <a:rPr lang="en-IE" sz="2400" dirty="0">
                <a:solidFill>
                  <a:srgbClr val="F9A169"/>
                </a:solidFill>
                <a:hlinkClick r:id="rId3">
                  <a:extLst>
                    <a:ext uri="{A12FA001-AC4F-418D-AE19-62706E023703}">
                      <ahyp:hlinkClr xmlns:ahyp="http://schemas.microsoft.com/office/drawing/2018/hyperlinkcolor" val="tx"/>
                    </a:ext>
                  </a:extLst>
                </a:hlinkClick>
              </a:rPr>
              <a:t>https://www.youtube.com/watch?v=-a_F0sJ06QI</a:t>
            </a:r>
            <a:endParaRPr lang="en-IE" sz="2400" dirty="0">
              <a:solidFill>
                <a:srgbClr val="F9A169"/>
              </a:solidFill>
            </a:endParaRPr>
          </a:p>
          <a:p>
            <a:endParaRPr lang="en-IE" sz="2400" dirty="0">
              <a:solidFill>
                <a:srgbClr val="8D5B98"/>
              </a:solidFill>
            </a:endParaRPr>
          </a:p>
        </p:txBody>
      </p:sp>
      <p:sp>
        <p:nvSpPr>
          <p:cNvPr id="3" name="Text Placeholder 2">
            <a:extLst>
              <a:ext uri="{FF2B5EF4-FFF2-40B4-BE49-F238E27FC236}">
                <a16:creationId xmlns:a16="http://schemas.microsoft.com/office/drawing/2014/main" id="{4D190C55-C7D0-2F2E-0690-4A84F8B7DC09}"/>
              </a:ext>
            </a:extLst>
          </p:cNvPr>
          <p:cNvSpPr>
            <a:spLocks noGrp="1"/>
          </p:cNvSpPr>
          <p:nvPr>
            <p:ph type="body" sz="quarter" idx="13"/>
          </p:nvPr>
        </p:nvSpPr>
        <p:spPr/>
        <p:txBody>
          <a:bodyPr>
            <a:normAutofit/>
          </a:bodyPr>
          <a:lstStyle/>
          <a:p>
            <a:r>
              <a:rPr lang="en-IE" dirty="0">
                <a:solidFill>
                  <a:srgbClr val="8D5B98"/>
                </a:solidFill>
              </a:rPr>
              <a:t>Video: </a:t>
            </a:r>
            <a:r>
              <a:rPr lang="en-US" dirty="0">
                <a:solidFill>
                  <a:srgbClr val="8D5B98"/>
                </a:solidFill>
              </a:rPr>
              <a:t>Shopify Tutorial</a:t>
            </a:r>
            <a:endParaRPr lang="en-IE" dirty="0">
              <a:solidFill>
                <a:srgbClr val="8D5B98"/>
              </a:solidFill>
            </a:endParaRPr>
          </a:p>
        </p:txBody>
      </p:sp>
      <p:pic>
        <p:nvPicPr>
          <p:cNvPr id="7" name="Graphic 6" descr="Mouse outline">
            <a:extLst>
              <a:ext uri="{FF2B5EF4-FFF2-40B4-BE49-F238E27FC236}">
                <a16:creationId xmlns:a16="http://schemas.microsoft.com/office/drawing/2014/main" id="{FAFD0EF2-91CE-C9BF-C1BB-685EE4B927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999002">
            <a:off x="4175439" y="4140012"/>
            <a:ext cx="683699" cy="683699"/>
          </a:xfrm>
          <a:prstGeom prst="rect">
            <a:avLst/>
          </a:prstGeom>
        </p:spPr>
      </p:pic>
      <p:sp>
        <p:nvSpPr>
          <p:cNvPr id="8" name="TextBox 7">
            <a:extLst>
              <a:ext uri="{FF2B5EF4-FFF2-40B4-BE49-F238E27FC236}">
                <a16:creationId xmlns:a16="http://schemas.microsoft.com/office/drawing/2014/main" id="{673EC251-28AF-CB55-F2DD-13EA5E070A56}"/>
              </a:ext>
            </a:extLst>
          </p:cNvPr>
          <p:cNvSpPr txBox="1"/>
          <p:nvPr/>
        </p:nvSpPr>
        <p:spPr>
          <a:xfrm>
            <a:off x="4865262" y="4220252"/>
            <a:ext cx="2254720" cy="523220"/>
          </a:xfrm>
          <a:prstGeom prst="rect">
            <a:avLst/>
          </a:prstGeom>
          <a:noFill/>
        </p:spPr>
        <p:txBody>
          <a:bodyPr wrap="square" rtlCol="0">
            <a:spAutoFit/>
          </a:bodyPr>
          <a:lstStyle/>
          <a:p>
            <a:r>
              <a:rPr lang="hr-BA" sz="2800" b="1" dirty="0">
                <a:solidFill>
                  <a:srgbClr val="E78631"/>
                </a:solidFill>
              </a:rPr>
              <a:t>Click to </a:t>
            </a:r>
            <a:r>
              <a:rPr lang="en-IE" sz="2800" b="1" dirty="0">
                <a:solidFill>
                  <a:srgbClr val="E78631"/>
                </a:solidFill>
              </a:rPr>
              <a:t>watch</a:t>
            </a:r>
            <a:endParaRPr lang="en-US" sz="2800" b="1" dirty="0">
              <a:solidFill>
                <a:srgbClr val="E78631"/>
              </a:solidFill>
            </a:endParaRPr>
          </a:p>
        </p:txBody>
      </p:sp>
      <p:pic>
        <p:nvPicPr>
          <p:cNvPr id="9" name="Graphic 8" descr="Arrow: Slight curve with solid fill">
            <a:extLst>
              <a:ext uri="{FF2B5EF4-FFF2-40B4-BE49-F238E27FC236}">
                <a16:creationId xmlns:a16="http://schemas.microsoft.com/office/drawing/2014/main" id="{D41C1135-1DBF-11FD-A3D2-A6857A5F78C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0230345">
            <a:off x="5882848" y="4390777"/>
            <a:ext cx="1513197" cy="1522472"/>
          </a:xfrm>
          <a:prstGeom prst="rect">
            <a:avLst/>
          </a:prstGeom>
        </p:spPr>
      </p:pic>
      <p:pic>
        <p:nvPicPr>
          <p:cNvPr id="4" name="Online Media 3" title="The Official Shopify Tutorial: Set Up Your Store the Right Way">
            <a:hlinkClick r:id="" action="ppaction://media"/>
            <a:extLst>
              <a:ext uri="{FF2B5EF4-FFF2-40B4-BE49-F238E27FC236}">
                <a16:creationId xmlns:a16="http://schemas.microsoft.com/office/drawing/2014/main" id="{A184B426-F741-18D9-1E8E-6D27E71B07BC}"/>
              </a:ext>
            </a:extLst>
          </p:cNvPr>
          <p:cNvPicPr>
            <a:picLocks noRot="1" noChangeAspect="1"/>
          </p:cNvPicPr>
          <p:nvPr>
            <a:videoFile r:link="rId1"/>
          </p:nvPr>
        </p:nvPicPr>
        <p:blipFill>
          <a:blip r:embed="rId8"/>
          <a:stretch>
            <a:fillRect/>
          </a:stretch>
        </p:blipFill>
        <p:spPr>
          <a:xfrm>
            <a:off x="7372351" y="1223694"/>
            <a:ext cx="4834189" cy="4033653"/>
          </a:xfrm>
          <a:prstGeom prst="rect">
            <a:avLst/>
          </a:prstGeom>
        </p:spPr>
      </p:pic>
    </p:spTree>
    <p:extLst>
      <p:ext uri="{BB962C8B-B14F-4D97-AF65-F5344CB8AC3E}">
        <p14:creationId xmlns:p14="http://schemas.microsoft.com/office/powerpoint/2010/main" val="9560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E7E6669-5BBF-72E8-7228-F5A83E7D8AC3}"/>
              </a:ext>
            </a:extLst>
          </p:cNvPr>
          <p:cNvSpPr>
            <a:spLocks noGrp="1"/>
          </p:cNvSpPr>
          <p:nvPr>
            <p:ph type="body" sz="quarter" idx="18"/>
          </p:nvPr>
        </p:nvSpPr>
        <p:spPr>
          <a:xfrm>
            <a:off x="324970" y="342757"/>
            <a:ext cx="5648934" cy="1708567"/>
          </a:xfrm>
        </p:spPr>
        <p:txBody>
          <a:bodyPr>
            <a:normAutofit fontScale="32500" lnSpcReduction="20000"/>
          </a:bodyPr>
          <a:lstStyle/>
          <a:p>
            <a:pPr>
              <a:lnSpc>
                <a:spcPct val="170000"/>
              </a:lnSpc>
            </a:pPr>
            <a:r>
              <a:rPr lang="en-GB" sz="7400" dirty="0">
                <a:solidFill>
                  <a:srgbClr val="8D5B98"/>
                </a:solidFill>
              </a:rPr>
              <a:t>Case Study - KONEIXO</a:t>
            </a:r>
          </a:p>
          <a:p>
            <a:pPr>
              <a:lnSpc>
                <a:spcPct val="170000"/>
              </a:lnSpc>
            </a:pPr>
            <a:r>
              <a:rPr lang="en-GB" sz="4900" dirty="0">
                <a:solidFill>
                  <a:srgbClr val="8D5B98"/>
                </a:solidFill>
              </a:rPr>
              <a:t>Training Migrants and Refugees to Become Digital Professionals</a:t>
            </a:r>
            <a:endParaRPr lang="en-IE" sz="4900" dirty="0">
              <a:solidFill>
                <a:srgbClr val="8D5B98"/>
              </a:solidFill>
            </a:endParaRPr>
          </a:p>
        </p:txBody>
      </p:sp>
      <p:sp>
        <p:nvSpPr>
          <p:cNvPr id="8" name="TextBox 7">
            <a:extLst>
              <a:ext uri="{FF2B5EF4-FFF2-40B4-BE49-F238E27FC236}">
                <a16:creationId xmlns:a16="http://schemas.microsoft.com/office/drawing/2014/main" id="{362EE83E-0C8B-1160-1685-D85B537B1A06}"/>
              </a:ext>
            </a:extLst>
          </p:cNvPr>
          <p:cNvSpPr txBox="1"/>
          <p:nvPr/>
        </p:nvSpPr>
        <p:spPr>
          <a:xfrm>
            <a:off x="324970" y="2018059"/>
            <a:ext cx="5771030" cy="4204356"/>
          </a:xfrm>
          <a:prstGeom prst="rect">
            <a:avLst/>
          </a:prstGeom>
          <a:noFill/>
        </p:spPr>
        <p:txBody>
          <a:bodyPr wrap="square">
            <a:spAutoFit/>
          </a:bodyPr>
          <a:lstStyle/>
          <a:p>
            <a:pPr algn="just">
              <a:lnSpc>
                <a:spcPct val="150000"/>
              </a:lnSpc>
            </a:pPr>
            <a:r>
              <a:rPr lang="en-GB" dirty="0" err="1"/>
              <a:t>Konexio</a:t>
            </a:r>
            <a:r>
              <a:rPr lang="en-GB" dirty="0"/>
              <a:t> is a hybrid non-profit and social start-up that provides digital and programming skills training to refugees and migrants with the aim to develop their employability. </a:t>
            </a:r>
            <a:r>
              <a:rPr lang="en-GB" dirty="0" err="1"/>
              <a:t>Konexio’s</a:t>
            </a:r>
            <a:r>
              <a:rPr lang="en-GB" dirty="0"/>
              <a:t> training programmes take into consideration specific barriers faced by migrants and refugees. </a:t>
            </a:r>
          </a:p>
          <a:p>
            <a:pPr algn="just">
              <a:lnSpc>
                <a:spcPct val="150000"/>
              </a:lnSpc>
            </a:pPr>
            <a:r>
              <a:rPr lang="en-GB" dirty="0" err="1"/>
              <a:t>Konexio’s</a:t>
            </a:r>
            <a:r>
              <a:rPr lang="en-GB" dirty="0"/>
              <a:t> training is accessible to all learners that are motivated, with only a basic competency of digital skills. Because they provide practical skills to women, they are boosting their learners’ self-confidence and provide them networking with the professional world.</a:t>
            </a:r>
          </a:p>
        </p:txBody>
      </p:sp>
      <p:pic>
        <p:nvPicPr>
          <p:cNvPr id="2" name="Picture 1">
            <a:extLst>
              <a:ext uri="{FF2B5EF4-FFF2-40B4-BE49-F238E27FC236}">
                <a16:creationId xmlns:a16="http://schemas.microsoft.com/office/drawing/2014/main" id="{65EEE01E-8225-AF90-57B9-9A4399889C50}"/>
              </a:ext>
            </a:extLst>
          </p:cNvPr>
          <p:cNvPicPr>
            <a:picLocks noChangeAspect="1"/>
          </p:cNvPicPr>
          <p:nvPr/>
        </p:nvPicPr>
        <p:blipFill>
          <a:blip r:embed="rId2"/>
          <a:stretch>
            <a:fillRect/>
          </a:stretch>
        </p:blipFill>
        <p:spPr>
          <a:xfrm>
            <a:off x="6420970" y="969496"/>
            <a:ext cx="5771030" cy="4616824"/>
          </a:xfrm>
          <a:prstGeom prst="rect">
            <a:avLst/>
          </a:prstGeom>
        </p:spPr>
      </p:pic>
    </p:spTree>
    <p:extLst>
      <p:ext uri="{BB962C8B-B14F-4D97-AF65-F5344CB8AC3E}">
        <p14:creationId xmlns:p14="http://schemas.microsoft.com/office/powerpoint/2010/main" val="23384609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E7E6669-5BBF-72E8-7228-F5A83E7D8AC3}"/>
              </a:ext>
            </a:extLst>
          </p:cNvPr>
          <p:cNvSpPr>
            <a:spLocks noGrp="1"/>
          </p:cNvSpPr>
          <p:nvPr>
            <p:ph type="body" sz="quarter" idx="18"/>
          </p:nvPr>
        </p:nvSpPr>
        <p:spPr>
          <a:xfrm>
            <a:off x="222835" y="309491"/>
            <a:ext cx="5873165" cy="1719334"/>
          </a:xfrm>
        </p:spPr>
        <p:txBody>
          <a:bodyPr>
            <a:normAutofit fontScale="55000" lnSpcReduction="20000"/>
          </a:bodyPr>
          <a:lstStyle/>
          <a:p>
            <a:pPr algn="just">
              <a:lnSpc>
                <a:spcPct val="170000"/>
              </a:lnSpc>
            </a:pPr>
            <a:r>
              <a:rPr lang="en-GB" sz="4400" dirty="0">
                <a:solidFill>
                  <a:srgbClr val="8D5B98"/>
                </a:solidFill>
              </a:rPr>
              <a:t>Case Study - KONEIXO</a:t>
            </a:r>
          </a:p>
          <a:p>
            <a:pPr algn="just">
              <a:lnSpc>
                <a:spcPct val="170000"/>
              </a:lnSpc>
            </a:pPr>
            <a:r>
              <a:rPr lang="en-GB" sz="3200" dirty="0">
                <a:solidFill>
                  <a:srgbClr val="8D5B98"/>
                </a:solidFill>
              </a:rPr>
              <a:t>Training Migrants and Refugees to Become Digital Professionals</a:t>
            </a:r>
            <a:endParaRPr lang="en-IE" sz="3200" dirty="0">
              <a:solidFill>
                <a:srgbClr val="8D5B98"/>
              </a:solidFill>
            </a:endParaRPr>
          </a:p>
          <a:p>
            <a:endParaRPr lang="en-IE" dirty="0"/>
          </a:p>
        </p:txBody>
      </p:sp>
      <p:sp>
        <p:nvSpPr>
          <p:cNvPr id="8" name="TextBox 7">
            <a:extLst>
              <a:ext uri="{FF2B5EF4-FFF2-40B4-BE49-F238E27FC236}">
                <a16:creationId xmlns:a16="http://schemas.microsoft.com/office/drawing/2014/main" id="{362EE83E-0C8B-1160-1685-D85B537B1A06}"/>
              </a:ext>
            </a:extLst>
          </p:cNvPr>
          <p:cNvSpPr txBox="1"/>
          <p:nvPr/>
        </p:nvSpPr>
        <p:spPr>
          <a:xfrm>
            <a:off x="110719" y="2153718"/>
            <a:ext cx="6097396" cy="4204356"/>
          </a:xfrm>
          <a:prstGeom prst="rect">
            <a:avLst/>
          </a:prstGeom>
          <a:noFill/>
        </p:spPr>
        <p:txBody>
          <a:bodyPr wrap="square">
            <a:spAutoFit/>
          </a:bodyPr>
          <a:lstStyle/>
          <a:p>
            <a:pPr algn="just">
              <a:lnSpc>
                <a:spcPct val="150000"/>
              </a:lnSpc>
            </a:pPr>
            <a:r>
              <a:rPr lang="en-US" dirty="0"/>
              <a:t>Founded in 2016 </a:t>
            </a:r>
            <a:r>
              <a:rPr lang="en-US" dirty="0" err="1"/>
              <a:t>Konexio</a:t>
            </a:r>
            <a:r>
              <a:rPr lang="en-US" dirty="0"/>
              <a:t> started as a series of community workshops serving Paris’ immigrant-dense neighborhoods where the digital divide puts society’s most vulnerable people at high risk of unemployment. </a:t>
            </a:r>
          </a:p>
          <a:p>
            <a:pPr algn="just">
              <a:lnSpc>
                <a:spcPct val="150000"/>
              </a:lnSpc>
            </a:pPr>
            <a:r>
              <a:rPr lang="en-US" dirty="0"/>
              <a:t>Today, </a:t>
            </a:r>
            <a:r>
              <a:rPr lang="en-US" dirty="0" err="1"/>
              <a:t>Konexio's</a:t>
            </a:r>
            <a:r>
              <a:rPr lang="en-US" dirty="0"/>
              <a:t> offers a variety of digital training programs which include computer skills for beginners and freelance platform usage to advanced spreadsheet management and full-stack software development. This training provides a bridge to employment and socio-professional inclusion for vulnerable individuals throughout France and international locations.</a:t>
            </a:r>
            <a:endParaRPr lang="en-IE" dirty="0"/>
          </a:p>
        </p:txBody>
      </p:sp>
      <p:pic>
        <p:nvPicPr>
          <p:cNvPr id="2" name="Picture 1">
            <a:extLst>
              <a:ext uri="{FF2B5EF4-FFF2-40B4-BE49-F238E27FC236}">
                <a16:creationId xmlns:a16="http://schemas.microsoft.com/office/drawing/2014/main" id="{F1711EE3-3F0B-7BA1-9EC0-42EEC16CCA13}"/>
              </a:ext>
            </a:extLst>
          </p:cNvPr>
          <p:cNvPicPr>
            <a:picLocks noChangeAspect="1"/>
          </p:cNvPicPr>
          <p:nvPr/>
        </p:nvPicPr>
        <p:blipFill>
          <a:blip r:embed="rId2"/>
          <a:stretch>
            <a:fillRect/>
          </a:stretch>
        </p:blipFill>
        <p:spPr>
          <a:xfrm>
            <a:off x="6375732" y="1534593"/>
            <a:ext cx="5816268" cy="3877512"/>
          </a:xfrm>
          <a:prstGeom prst="rect">
            <a:avLst/>
          </a:prstGeom>
        </p:spPr>
      </p:pic>
    </p:spTree>
    <p:extLst>
      <p:ext uri="{BB962C8B-B14F-4D97-AF65-F5344CB8AC3E}">
        <p14:creationId xmlns:p14="http://schemas.microsoft.com/office/powerpoint/2010/main" val="4315199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39A3AAD-E214-5402-EF27-B6C4BEB127EB}"/>
              </a:ext>
            </a:extLst>
          </p:cNvPr>
          <p:cNvSpPr>
            <a:spLocks noGrp="1"/>
          </p:cNvSpPr>
          <p:nvPr>
            <p:ph type="body" sz="quarter" idx="16"/>
          </p:nvPr>
        </p:nvSpPr>
        <p:spPr>
          <a:xfrm>
            <a:off x="447065" y="1763477"/>
            <a:ext cx="11102510" cy="4660015"/>
          </a:xfrm>
        </p:spPr>
        <p:txBody>
          <a:bodyPr>
            <a:normAutofit fontScale="85000" lnSpcReduction="20000"/>
          </a:bodyPr>
          <a:lstStyle/>
          <a:p>
            <a:pPr algn="just">
              <a:lnSpc>
                <a:spcPct val="160000"/>
              </a:lnSpc>
            </a:pPr>
            <a:r>
              <a:rPr lang="en-US" sz="2600" b="1" dirty="0"/>
              <a:t>How did </a:t>
            </a:r>
            <a:r>
              <a:rPr lang="en-US" sz="2600" b="1" dirty="0" err="1"/>
              <a:t>Konexio</a:t>
            </a:r>
            <a:r>
              <a:rPr lang="en-US" sz="2600" b="1" dirty="0"/>
              <a:t> become so successful?</a:t>
            </a:r>
          </a:p>
          <a:p>
            <a:pPr marL="342900" indent="-342900" algn="just">
              <a:lnSpc>
                <a:spcPct val="160000"/>
              </a:lnSpc>
              <a:buFont typeface="Arial" panose="020B0604020202020204" pitchFamily="34" charset="0"/>
              <a:buChar char="•"/>
            </a:pPr>
            <a:r>
              <a:rPr lang="en-US" dirty="0" err="1"/>
              <a:t>Konexio</a:t>
            </a:r>
            <a:r>
              <a:rPr lang="en-US" dirty="0"/>
              <a:t> did this by following a </a:t>
            </a:r>
            <a:r>
              <a:rPr lang="en-US" dirty="0" err="1"/>
              <a:t>customised</a:t>
            </a:r>
            <a:r>
              <a:rPr lang="en-US" dirty="0"/>
              <a:t>, blended learning approach, pairing in-person course with an e-learning interactive platform.</a:t>
            </a:r>
          </a:p>
          <a:p>
            <a:pPr marL="342900" indent="-342900" algn="just">
              <a:lnSpc>
                <a:spcPct val="160000"/>
              </a:lnSpc>
              <a:buFont typeface="Arial" panose="020B0604020202020204" pitchFamily="34" charset="0"/>
              <a:buChar char="•"/>
            </a:pPr>
            <a:r>
              <a:rPr lang="en-US" dirty="0"/>
              <a:t>They include simulations of practical case studies based on real-life scenarios and hold an emphasis on developing soft skills.</a:t>
            </a:r>
          </a:p>
          <a:p>
            <a:pPr marL="342900" indent="-342900" algn="just">
              <a:lnSpc>
                <a:spcPct val="160000"/>
              </a:lnSpc>
              <a:buFont typeface="Arial" panose="020B0604020202020204" pitchFamily="34" charset="0"/>
              <a:buChar char="•"/>
            </a:pPr>
            <a:r>
              <a:rPr lang="en-US" dirty="0"/>
              <a:t>Due to their network of partner companies,  </a:t>
            </a:r>
            <a:r>
              <a:rPr lang="en-US" dirty="0" err="1"/>
              <a:t>Konexio</a:t>
            </a:r>
            <a:r>
              <a:rPr lang="en-US" dirty="0"/>
              <a:t> brings a direct link to the professional world.</a:t>
            </a:r>
          </a:p>
          <a:p>
            <a:pPr marL="342900" indent="-342900" algn="just">
              <a:lnSpc>
                <a:spcPct val="160000"/>
              </a:lnSpc>
              <a:buFont typeface="Arial" panose="020B0604020202020204" pitchFamily="34" charset="0"/>
              <a:buChar char="•"/>
            </a:pPr>
            <a:r>
              <a:rPr lang="en-US" dirty="0"/>
              <a:t>The training is complemented with an adaptive and comprehensive support to avoid career breaks and encourage networking, whilst paying attention to the specific barriers that migrants and refugees face.</a:t>
            </a:r>
          </a:p>
        </p:txBody>
      </p:sp>
      <p:sp>
        <p:nvSpPr>
          <p:cNvPr id="8" name="Text Placeholder 7">
            <a:extLst>
              <a:ext uri="{FF2B5EF4-FFF2-40B4-BE49-F238E27FC236}">
                <a16:creationId xmlns:a16="http://schemas.microsoft.com/office/drawing/2014/main" id="{364897D0-9DB4-705B-C964-05FE1C72C43E}"/>
              </a:ext>
            </a:extLst>
          </p:cNvPr>
          <p:cNvSpPr>
            <a:spLocks noGrp="1"/>
          </p:cNvSpPr>
          <p:nvPr>
            <p:ph type="body" sz="quarter" idx="18"/>
          </p:nvPr>
        </p:nvSpPr>
        <p:spPr>
          <a:xfrm>
            <a:off x="447065" y="309491"/>
            <a:ext cx="11097969" cy="1357383"/>
          </a:xfrm>
        </p:spPr>
        <p:txBody>
          <a:bodyPr>
            <a:normAutofit fontScale="85000" lnSpcReduction="20000"/>
          </a:bodyPr>
          <a:lstStyle/>
          <a:p>
            <a:pPr>
              <a:lnSpc>
                <a:spcPct val="160000"/>
              </a:lnSpc>
            </a:pPr>
            <a:r>
              <a:rPr lang="en-GB" sz="3200" dirty="0">
                <a:solidFill>
                  <a:srgbClr val="8D5B98"/>
                </a:solidFill>
              </a:rPr>
              <a:t>KONEIXO: Training Migrants and Refugees to Become </a:t>
            </a:r>
          </a:p>
          <a:p>
            <a:pPr>
              <a:lnSpc>
                <a:spcPct val="160000"/>
              </a:lnSpc>
            </a:pPr>
            <a:r>
              <a:rPr lang="en-GB" sz="3200" dirty="0">
                <a:solidFill>
                  <a:srgbClr val="8D5B98"/>
                </a:solidFill>
              </a:rPr>
              <a:t>Digital Professionals</a:t>
            </a:r>
            <a:endParaRPr lang="en-IE" sz="3200" dirty="0">
              <a:solidFill>
                <a:srgbClr val="8D5B98"/>
              </a:solidFill>
            </a:endParaRPr>
          </a:p>
        </p:txBody>
      </p:sp>
    </p:spTree>
    <p:extLst>
      <p:ext uri="{BB962C8B-B14F-4D97-AF65-F5344CB8AC3E}">
        <p14:creationId xmlns:p14="http://schemas.microsoft.com/office/powerpoint/2010/main" val="30936487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39A3AAD-E214-5402-EF27-B6C4BEB127EB}"/>
              </a:ext>
            </a:extLst>
          </p:cNvPr>
          <p:cNvSpPr>
            <a:spLocks noGrp="1"/>
          </p:cNvSpPr>
          <p:nvPr>
            <p:ph type="body" sz="quarter" idx="16"/>
          </p:nvPr>
        </p:nvSpPr>
        <p:spPr>
          <a:xfrm>
            <a:off x="351815" y="668102"/>
            <a:ext cx="11102510" cy="4660015"/>
          </a:xfrm>
        </p:spPr>
        <p:txBody>
          <a:bodyPr>
            <a:noAutofit/>
          </a:bodyPr>
          <a:lstStyle/>
          <a:p>
            <a:pPr marL="342900" indent="-342900" algn="just">
              <a:lnSpc>
                <a:spcPct val="150000"/>
              </a:lnSpc>
              <a:buFont typeface="Arial" panose="020B0604020202020204" pitchFamily="34" charset="0"/>
              <a:buChar char="•"/>
            </a:pPr>
            <a:r>
              <a:rPr lang="en-IE" sz="2200" dirty="0"/>
              <a:t>If creating a digital skills/ training programme, </a:t>
            </a:r>
            <a:r>
              <a:rPr lang="hr-BA" sz="2200" dirty="0"/>
              <a:t>try to em</a:t>
            </a:r>
            <a:r>
              <a:rPr lang="en-IE" sz="2200" dirty="0"/>
              <a:t>b</a:t>
            </a:r>
            <a:r>
              <a:rPr lang="hr-BA" sz="2200" dirty="0"/>
              <a:t>race opportunities for </a:t>
            </a:r>
            <a:endParaRPr lang="en-GB" sz="2200" dirty="0"/>
          </a:p>
          <a:p>
            <a:pPr algn="just">
              <a:lnSpc>
                <a:spcPct val="150000"/>
              </a:lnSpc>
            </a:pPr>
            <a:r>
              <a:rPr lang="en-GB" sz="2200" dirty="0"/>
              <a:t>blended learning approach, that is, combining face-to-face training with e-learning participative activities.</a:t>
            </a:r>
          </a:p>
          <a:p>
            <a:pPr marL="342900" indent="-342900" algn="just">
              <a:lnSpc>
                <a:spcPct val="150000"/>
              </a:lnSpc>
              <a:buFont typeface="Arial" panose="020B0604020202020204" pitchFamily="34" charset="0"/>
              <a:buChar char="•"/>
            </a:pPr>
            <a:r>
              <a:rPr lang="en-GB" sz="2200" dirty="0"/>
              <a:t>Adopt</a:t>
            </a:r>
            <a:r>
              <a:rPr lang="hr-BA" sz="2200" dirty="0"/>
              <a:t> soft skills based on available case studies</a:t>
            </a:r>
            <a:r>
              <a:rPr lang="en-IE" sz="2200" dirty="0"/>
              <a:t>. L</a:t>
            </a:r>
            <a:r>
              <a:rPr lang="hr-BA" sz="2200" dirty="0"/>
              <a:t>earning from others compesates for any lack of our own personal experiences </a:t>
            </a:r>
            <a:r>
              <a:rPr lang="en-IE" sz="2200" dirty="0"/>
              <a:t>and enables us to connect much better with others</a:t>
            </a:r>
          </a:p>
          <a:p>
            <a:pPr marL="342900" indent="-342900" algn="just">
              <a:lnSpc>
                <a:spcPct val="150000"/>
              </a:lnSpc>
              <a:buFont typeface="Arial" panose="020B0604020202020204" pitchFamily="34" charset="0"/>
              <a:buChar char="•"/>
            </a:pPr>
            <a:r>
              <a:rPr lang="en-IE" sz="2200" dirty="0"/>
              <a:t>Foster </a:t>
            </a:r>
            <a:r>
              <a:rPr lang="en-GB" sz="2200" dirty="0"/>
              <a:t>opportunities for networking</a:t>
            </a:r>
          </a:p>
          <a:p>
            <a:pPr marL="342900" indent="-342900" algn="just">
              <a:lnSpc>
                <a:spcPct val="150000"/>
              </a:lnSpc>
              <a:buFont typeface="Arial" panose="020B0604020202020204" pitchFamily="34" charset="0"/>
              <a:buChar char="•"/>
            </a:pPr>
            <a:r>
              <a:rPr lang="hr-BA" sz="2200" dirty="0"/>
              <a:t>Try to think about your career path in advance</a:t>
            </a:r>
            <a:r>
              <a:rPr lang="en-IE" sz="2200" dirty="0"/>
              <a:t> and create a strategy of how you might create opportunities that will make that path easier to take.</a:t>
            </a:r>
            <a:endParaRPr lang="en-GB" sz="2200" dirty="0"/>
          </a:p>
          <a:p>
            <a:pPr marL="342900" indent="-342900" algn="just">
              <a:lnSpc>
                <a:spcPct val="150000"/>
              </a:lnSpc>
              <a:buFont typeface="Arial" panose="020B0604020202020204" pitchFamily="34" charset="0"/>
              <a:buChar char="•"/>
            </a:pPr>
            <a:r>
              <a:rPr lang="hr-BA" sz="2200" dirty="0"/>
              <a:t>Look for opportunities for social integration and inclusion</a:t>
            </a:r>
            <a:r>
              <a:rPr lang="en-IE" sz="2200" dirty="0"/>
              <a:t>, helping yourself and others in the process.</a:t>
            </a:r>
            <a:endParaRPr lang="en-GB" sz="2200" dirty="0"/>
          </a:p>
        </p:txBody>
      </p:sp>
      <p:sp>
        <p:nvSpPr>
          <p:cNvPr id="8" name="Text Placeholder 7">
            <a:extLst>
              <a:ext uri="{FF2B5EF4-FFF2-40B4-BE49-F238E27FC236}">
                <a16:creationId xmlns:a16="http://schemas.microsoft.com/office/drawing/2014/main" id="{364897D0-9DB4-705B-C964-05FE1C72C43E}"/>
              </a:ext>
            </a:extLst>
          </p:cNvPr>
          <p:cNvSpPr>
            <a:spLocks noGrp="1"/>
          </p:cNvSpPr>
          <p:nvPr>
            <p:ph type="body" sz="quarter" idx="18"/>
          </p:nvPr>
        </p:nvSpPr>
        <p:spPr>
          <a:xfrm>
            <a:off x="447065" y="233292"/>
            <a:ext cx="11097969" cy="594969"/>
          </a:xfrm>
        </p:spPr>
        <p:txBody>
          <a:bodyPr>
            <a:normAutofit/>
          </a:bodyPr>
          <a:lstStyle/>
          <a:p>
            <a:r>
              <a:rPr lang="en-GB" sz="3200" dirty="0">
                <a:solidFill>
                  <a:srgbClr val="8D5B98"/>
                </a:solidFill>
              </a:rPr>
              <a:t>What to Keep from </a:t>
            </a:r>
            <a:r>
              <a:rPr lang="en-GB" sz="3200" dirty="0" err="1">
                <a:solidFill>
                  <a:srgbClr val="8D5B98"/>
                </a:solidFill>
              </a:rPr>
              <a:t>Konexio’s</a:t>
            </a:r>
            <a:r>
              <a:rPr lang="en-GB" sz="3200" dirty="0">
                <a:solidFill>
                  <a:srgbClr val="8D5B98"/>
                </a:solidFill>
              </a:rPr>
              <a:t> approach?</a:t>
            </a:r>
            <a:endParaRPr lang="en-IE" sz="3200" dirty="0">
              <a:solidFill>
                <a:srgbClr val="8D5B98"/>
              </a:solidFill>
            </a:endParaRPr>
          </a:p>
        </p:txBody>
      </p:sp>
    </p:spTree>
    <p:extLst>
      <p:ext uri="{BB962C8B-B14F-4D97-AF65-F5344CB8AC3E}">
        <p14:creationId xmlns:p14="http://schemas.microsoft.com/office/powerpoint/2010/main" val="34229492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39A3AAD-E214-5402-EF27-B6C4BEB127EB}"/>
              </a:ext>
            </a:extLst>
          </p:cNvPr>
          <p:cNvSpPr>
            <a:spLocks noGrp="1"/>
          </p:cNvSpPr>
          <p:nvPr>
            <p:ph type="body" sz="quarter" idx="16"/>
          </p:nvPr>
        </p:nvSpPr>
        <p:spPr>
          <a:xfrm>
            <a:off x="544745" y="1247311"/>
            <a:ext cx="11102510" cy="3696164"/>
          </a:xfrm>
        </p:spPr>
        <p:txBody>
          <a:bodyPr>
            <a:normAutofit fontScale="92500" lnSpcReduction="20000"/>
          </a:bodyPr>
          <a:lstStyle/>
          <a:p>
            <a:pPr>
              <a:lnSpc>
                <a:spcPct val="170000"/>
              </a:lnSpc>
            </a:pPr>
            <a:r>
              <a:rPr lang="en-US" dirty="0"/>
              <a:t>Check out the following resources to help you find answers to any questions that you might have about no code and regular programming:</a:t>
            </a:r>
          </a:p>
          <a:p>
            <a:pPr>
              <a:lnSpc>
                <a:spcPct val="170000"/>
              </a:lnSpc>
            </a:pPr>
            <a:r>
              <a:rPr lang="en-US" b="1" dirty="0"/>
              <a:t>YouTube</a:t>
            </a:r>
            <a:r>
              <a:rPr lang="hr-BA" b="1" dirty="0"/>
              <a:t>:</a:t>
            </a:r>
          </a:p>
          <a:p>
            <a:pPr marL="168275" indent="-168275">
              <a:lnSpc>
                <a:spcPct val="170000"/>
              </a:lnSpc>
              <a:buClrTx/>
              <a:buFont typeface="Arial" panose="020B0604020202020204" pitchFamily="34" charset="0"/>
              <a:buChar char="•"/>
              <a:tabLst>
                <a:tab pos="168275" algn="l"/>
              </a:tabLst>
            </a:pPr>
            <a:r>
              <a:rPr lang="en-US" dirty="0" err="1">
                <a:solidFill>
                  <a:srgbClr val="F9A169"/>
                </a:solidFill>
                <a:hlinkClick r:id="rId2">
                  <a:extLst>
                    <a:ext uri="{A12FA001-AC4F-418D-AE19-62706E023703}">
                      <ahyp:hlinkClr xmlns:ahyp="http://schemas.microsoft.com/office/drawing/2018/hyperlinkcolor" val="tx"/>
                    </a:ext>
                  </a:extLst>
                </a:hlinkClick>
              </a:rPr>
              <a:t>Thenewboston</a:t>
            </a:r>
            <a:r>
              <a:rPr lang="hr-BA" dirty="0">
                <a:solidFill>
                  <a:srgbClr val="F9A169"/>
                </a:solidFill>
              </a:rPr>
              <a:t> - </a:t>
            </a:r>
            <a:r>
              <a:rPr lang="en-US" dirty="0"/>
              <a:t>Node.js, Angular, Java, C, and more </a:t>
            </a:r>
          </a:p>
          <a:p>
            <a:pPr marL="168275" indent="-168275">
              <a:lnSpc>
                <a:spcPct val="170000"/>
              </a:lnSpc>
              <a:buClrTx/>
              <a:buFont typeface="Arial" panose="020B0604020202020204" pitchFamily="34" charset="0"/>
              <a:buChar char="•"/>
              <a:tabLst>
                <a:tab pos="168275" algn="l"/>
              </a:tabLst>
            </a:pPr>
            <a:r>
              <a:rPr lang="en-US" dirty="0">
                <a:solidFill>
                  <a:srgbClr val="F9A169"/>
                </a:solidFill>
                <a:hlinkClick r:id="rId3">
                  <a:extLst>
                    <a:ext uri="{A12FA001-AC4F-418D-AE19-62706E023703}">
                      <ahyp:hlinkClr xmlns:ahyp="http://schemas.microsoft.com/office/drawing/2018/hyperlinkcolor" val="tx"/>
                    </a:ext>
                  </a:extLst>
                </a:hlinkClick>
              </a:rPr>
              <a:t>Derek Banas</a:t>
            </a:r>
            <a:r>
              <a:rPr lang="hr-BA" dirty="0">
                <a:solidFill>
                  <a:srgbClr val="F9A169"/>
                </a:solidFill>
              </a:rPr>
              <a:t> -</a:t>
            </a:r>
            <a:r>
              <a:rPr lang="en-US" dirty="0"/>
              <a:t> C#, Python C++, and more </a:t>
            </a:r>
          </a:p>
          <a:p>
            <a:pPr marL="168275" indent="-168275">
              <a:lnSpc>
                <a:spcPct val="170000"/>
              </a:lnSpc>
              <a:buClrTx/>
              <a:buFont typeface="Arial" panose="020B0604020202020204" pitchFamily="34" charset="0"/>
              <a:buChar char="•"/>
              <a:tabLst>
                <a:tab pos="168275" algn="l"/>
              </a:tabLst>
            </a:pPr>
            <a:r>
              <a:rPr lang="en-US" dirty="0" err="1">
                <a:solidFill>
                  <a:srgbClr val="F9A169"/>
                </a:solidFill>
                <a:hlinkClick r:id="rId4">
                  <a:extLst>
                    <a:ext uri="{A12FA001-AC4F-418D-AE19-62706E023703}">
                      <ahyp:hlinkClr xmlns:ahyp="http://schemas.microsoft.com/office/drawing/2018/hyperlinkcolor" val="tx"/>
                    </a:ext>
                  </a:extLst>
                </a:hlinkClick>
              </a:rPr>
              <a:t>DevTips</a:t>
            </a:r>
            <a:r>
              <a:rPr lang="hr-BA" dirty="0">
                <a:solidFill>
                  <a:srgbClr val="F9A169"/>
                </a:solidFill>
              </a:rPr>
              <a:t> -</a:t>
            </a:r>
            <a:r>
              <a:rPr lang="en-US" dirty="0">
                <a:solidFill>
                  <a:srgbClr val="F9A169"/>
                </a:solidFill>
              </a:rPr>
              <a:t> </a:t>
            </a:r>
            <a:r>
              <a:rPr lang="en-US" dirty="0"/>
              <a:t>Design, General Tips, Great CSS explanations, and more </a:t>
            </a:r>
            <a:endParaRPr lang="hr-BA" dirty="0"/>
          </a:p>
        </p:txBody>
      </p:sp>
      <p:sp>
        <p:nvSpPr>
          <p:cNvPr id="8" name="Text Placeholder 7">
            <a:extLst>
              <a:ext uri="{FF2B5EF4-FFF2-40B4-BE49-F238E27FC236}">
                <a16:creationId xmlns:a16="http://schemas.microsoft.com/office/drawing/2014/main" id="{364897D0-9DB4-705B-C964-05FE1C72C43E}"/>
              </a:ext>
            </a:extLst>
          </p:cNvPr>
          <p:cNvSpPr>
            <a:spLocks noGrp="1"/>
          </p:cNvSpPr>
          <p:nvPr>
            <p:ph type="body" sz="quarter" idx="18"/>
          </p:nvPr>
        </p:nvSpPr>
        <p:spPr>
          <a:xfrm>
            <a:off x="447065" y="309491"/>
            <a:ext cx="11097969" cy="696349"/>
          </a:xfrm>
        </p:spPr>
        <p:txBody>
          <a:bodyPr>
            <a:normAutofit/>
          </a:bodyPr>
          <a:lstStyle/>
          <a:p>
            <a:r>
              <a:rPr lang="en-GB" sz="3200" dirty="0"/>
              <a:t>Final Resources for Programming</a:t>
            </a:r>
            <a:endParaRPr lang="en-IE" sz="3200" dirty="0">
              <a:solidFill>
                <a:srgbClr val="F9A169"/>
              </a:solidFill>
            </a:endParaRPr>
          </a:p>
        </p:txBody>
      </p:sp>
      <p:sp>
        <p:nvSpPr>
          <p:cNvPr id="2" name="Text Placeholder 6">
            <a:extLst>
              <a:ext uri="{FF2B5EF4-FFF2-40B4-BE49-F238E27FC236}">
                <a16:creationId xmlns:a16="http://schemas.microsoft.com/office/drawing/2014/main" id="{B44EDDA0-0F57-F141-475D-3BBA2481C22A}"/>
              </a:ext>
            </a:extLst>
          </p:cNvPr>
          <p:cNvSpPr txBox="1">
            <a:spLocks/>
          </p:cNvSpPr>
          <p:nvPr/>
        </p:nvSpPr>
        <p:spPr>
          <a:xfrm>
            <a:off x="8745770" y="2362200"/>
            <a:ext cx="5075005" cy="3248489"/>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a:buNone/>
              <a:defRPr sz="2400" kern="1200" baseline="0">
                <a:solidFill>
                  <a:srgbClr val="404040"/>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70000"/>
              </a:lnSpc>
              <a:tabLst>
                <a:tab pos="168275" algn="l"/>
              </a:tabLst>
            </a:pPr>
            <a:r>
              <a:rPr lang="hr-BA" b="1" dirty="0"/>
              <a:t>Sites &amp; communities</a:t>
            </a:r>
            <a:r>
              <a:rPr lang="en-IE" b="1" dirty="0"/>
              <a:t>:</a:t>
            </a:r>
            <a:endParaRPr lang="hr-BA" b="1" dirty="0"/>
          </a:p>
          <a:p>
            <a:pPr marL="342900" indent="-342900">
              <a:lnSpc>
                <a:spcPct val="170000"/>
              </a:lnSpc>
              <a:buFont typeface="Arial" panose="020B0604020202020204" pitchFamily="34" charset="0"/>
              <a:buChar char="•"/>
              <a:tabLst>
                <a:tab pos="168275" algn="l"/>
              </a:tabLst>
            </a:pPr>
            <a:r>
              <a:rPr lang="en-US" dirty="0">
                <a:solidFill>
                  <a:srgbClr val="F9A169"/>
                </a:solidFill>
                <a:hlinkClick r:id="rId5">
                  <a:extLst>
                    <a:ext uri="{A12FA001-AC4F-418D-AE19-62706E023703}">
                      <ahyp:hlinkClr xmlns:ahyp="http://schemas.microsoft.com/office/drawing/2018/hyperlinkcolor" val="tx"/>
                    </a:ext>
                  </a:extLst>
                </a:hlinkClick>
              </a:rPr>
              <a:t>Quora</a:t>
            </a:r>
            <a:endParaRPr lang="hr-BA" dirty="0">
              <a:solidFill>
                <a:srgbClr val="F9A169"/>
              </a:solidFill>
            </a:endParaRPr>
          </a:p>
          <a:p>
            <a:pPr marL="342900" indent="-342900">
              <a:lnSpc>
                <a:spcPct val="170000"/>
              </a:lnSpc>
              <a:buFont typeface="Arial" panose="020B0604020202020204" pitchFamily="34" charset="0"/>
              <a:buChar char="•"/>
              <a:tabLst>
                <a:tab pos="168275" algn="l"/>
              </a:tabLst>
            </a:pPr>
            <a:r>
              <a:rPr lang="en-US" dirty="0">
                <a:solidFill>
                  <a:srgbClr val="F9A169"/>
                </a:solidFill>
                <a:hlinkClick r:id="rId6">
                  <a:extLst>
                    <a:ext uri="{A12FA001-AC4F-418D-AE19-62706E023703}">
                      <ahyp:hlinkClr xmlns:ahyp="http://schemas.microsoft.com/office/drawing/2018/hyperlinkcolor" val="tx"/>
                    </a:ext>
                  </a:extLst>
                </a:hlinkClick>
              </a:rPr>
              <a:t>Reddit</a:t>
            </a:r>
            <a:endParaRPr lang="hr-BA" dirty="0">
              <a:solidFill>
                <a:srgbClr val="F9A169"/>
              </a:solidFill>
            </a:endParaRPr>
          </a:p>
          <a:p>
            <a:pPr marL="342900" indent="-342900">
              <a:lnSpc>
                <a:spcPct val="170000"/>
              </a:lnSpc>
              <a:buFont typeface="Arial" panose="020B0604020202020204" pitchFamily="34" charset="0"/>
              <a:buChar char="•"/>
              <a:tabLst>
                <a:tab pos="168275" algn="l"/>
              </a:tabLst>
            </a:pPr>
            <a:r>
              <a:rPr lang="en-US" dirty="0" err="1">
                <a:solidFill>
                  <a:srgbClr val="F9A169"/>
                </a:solidFill>
                <a:hlinkClick r:id="rId7">
                  <a:extLst>
                    <a:ext uri="{A12FA001-AC4F-418D-AE19-62706E023703}">
                      <ahyp:hlinkClr xmlns:ahyp="http://schemas.microsoft.com/office/drawing/2018/hyperlinkcolor" val="tx"/>
                    </a:ext>
                  </a:extLst>
                </a:hlinkClick>
              </a:rPr>
              <a:t>StackExchange</a:t>
            </a:r>
            <a:endParaRPr lang="en-US" dirty="0">
              <a:solidFill>
                <a:srgbClr val="F9A169"/>
              </a:solidFill>
            </a:endParaRPr>
          </a:p>
          <a:p>
            <a:pPr marL="342900" indent="-342900">
              <a:lnSpc>
                <a:spcPct val="170000"/>
              </a:lnSpc>
              <a:buFont typeface="Arial" panose="020B0604020202020204" pitchFamily="34" charset="0"/>
              <a:buChar char="•"/>
              <a:tabLst>
                <a:tab pos="168275" algn="l"/>
              </a:tabLst>
            </a:pPr>
            <a:r>
              <a:rPr lang="en-US" dirty="0" err="1">
                <a:solidFill>
                  <a:srgbClr val="F9A169"/>
                </a:solidFill>
                <a:hlinkClick r:id="rId8">
                  <a:extLst>
                    <a:ext uri="{A12FA001-AC4F-418D-AE19-62706E023703}">
                      <ahyp:hlinkClr xmlns:ahyp="http://schemas.microsoft.com/office/drawing/2018/hyperlinkcolor" val="tx"/>
                    </a:ext>
                  </a:extLst>
                </a:hlinkClick>
              </a:rPr>
              <a:t>CodeProject</a:t>
            </a:r>
            <a:endParaRPr lang="en-US" sz="2000" dirty="0">
              <a:solidFill>
                <a:srgbClr val="F9A169"/>
              </a:solidFill>
            </a:endParaRPr>
          </a:p>
        </p:txBody>
      </p:sp>
    </p:spTree>
    <p:extLst>
      <p:ext uri="{BB962C8B-B14F-4D97-AF65-F5344CB8AC3E}">
        <p14:creationId xmlns:p14="http://schemas.microsoft.com/office/powerpoint/2010/main" val="22588477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9A255C9-FEE2-0E4C-8109-43731FA45918}"/>
              </a:ext>
            </a:extLst>
          </p:cNvPr>
          <p:cNvSpPr>
            <a:spLocks noGrp="1"/>
          </p:cNvSpPr>
          <p:nvPr>
            <p:ph type="body" sz="quarter" idx="15"/>
          </p:nvPr>
        </p:nvSpPr>
        <p:spPr>
          <a:xfrm>
            <a:off x="5737860" y="1040131"/>
            <a:ext cx="6454139" cy="5022740"/>
          </a:xfrm>
        </p:spPr>
        <p:txBody>
          <a:bodyPr>
            <a:normAutofit fontScale="92500" lnSpcReduction="20000"/>
          </a:bodyPr>
          <a:lstStyle/>
          <a:p>
            <a:pPr algn="just">
              <a:lnSpc>
                <a:spcPct val="150000"/>
              </a:lnSpc>
            </a:pPr>
            <a:r>
              <a:rPr lang="en-US" sz="2200" dirty="0"/>
              <a:t>Thank you for reading Module 3, and we hope you enjoyed it and learned some useful information.</a:t>
            </a:r>
          </a:p>
          <a:p>
            <a:pPr algn="just">
              <a:lnSpc>
                <a:spcPct val="150000"/>
              </a:lnSpc>
            </a:pPr>
            <a:endParaRPr lang="en-US" sz="1700"/>
          </a:p>
          <a:p>
            <a:pPr algn="just">
              <a:lnSpc>
                <a:spcPct val="150000"/>
              </a:lnSpc>
            </a:pPr>
            <a:r>
              <a:rPr lang="en-US" sz="2200" dirty="0"/>
              <a:t>Module 4 of the Teach Digital OERs is titled “</a:t>
            </a:r>
            <a:r>
              <a:rPr lang="en-US" sz="2200" b="1" dirty="0"/>
              <a:t>Digital Safety</a:t>
            </a:r>
            <a:r>
              <a:rPr lang="en-US" sz="2200" dirty="0"/>
              <a:t>”. Here, you will find more information on the following topics:</a:t>
            </a:r>
          </a:p>
          <a:p>
            <a:pPr algn="just">
              <a:lnSpc>
                <a:spcPct val="150000"/>
              </a:lnSpc>
            </a:pPr>
            <a:endParaRPr lang="en-US" sz="600" b="1" dirty="0"/>
          </a:p>
          <a:p>
            <a:pPr algn="just">
              <a:lnSpc>
                <a:spcPct val="150000"/>
              </a:lnSpc>
            </a:pPr>
            <a:r>
              <a:rPr lang="en-US" sz="2400" b="1" dirty="0"/>
              <a:t>Topic 1 - Protecting personal data and privacy</a:t>
            </a:r>
          </a:p>
          <a:p>
            <a:pPr algn="just">
              <a:lnSpc>
                <a:spcPct val="150000"/>
              </a:lnSpc>
            </a:pPr>
            <a:r>
              <a:rPr lang="en-US" sz="2400" b="1" dirty="0"/>
              <a:t>Topic 2 - Protecting health and well-being</a:t>
            </a:r>
          </a:p>
          <a:p>
            <a:pPr algn="just">
              <a:lnSpc>
                <a:spcPct val="150000"/>
              </a:lnSpc>
            </a:pPr>
            <a:r>
              <a:rPr lang="en-US" sz="2400" b="1" dirty="0"/>
              <a:t>Topic 3 - Protecting devices</a:t>
            </a:r>
          </a:p>
          <a:p>
            <a:pPr algn="just">
              <a:lnSpc>
                <a:spcPct val="150000"/>
              </a:lnSpc>
            </a:pPr>
            <a:r>
              <a:rPr lang="en-US" sz="2400" b="1" dirty="0"/>
              <a:t>Topic 4 - Protecting the environment</a:t>
            </a:r>
          </a:p>
          <a:p>
            <a:endParaRPr lang="en-RU" dirty="0"/>
          </a:p>
        </p:txBody>
      </p:sp>
      <p:sp>
        <p:nvSpPr>
          <p:cNvPr id="5" name="Text Placeholder 4">
            <a:extLst>
              <a:ext uri="{FF2B5EF4-FFF2-40B4-BE49-F238E27FC236}">
                <a16:creationId xmlns:a16="http://schemas.microsoft.com/office/drawing/2014/main" id="{DF9116DE-DFFF-7E45-95B7-F194DC3D9E56}"/>
              </a:ext>
            </a:extLst>
          </p:cNvPr>
          <p:cNvSpPr>
            <a:spLocks noGrp="1"/>
          </p:cNvSpPr>
          <p:nvPr>
            <p:ph type="body" sz="quarter" idx="18"/>
          </p:nvPr>
        </p:nvSpPr>
        <p:spPr>
          <a:xfrm>
            <a:off x="5737860" y="274739"/>
            <a:ext cx="4642930" cy="697353"/>
          </a:xfrm>
        </p:spPr>
        <p:txBody>
          <a:bodyPr/>
          <a:lstStyle/>
          <a:p>
            <a:r>
              <a:rPr lang="en-IE" sz="4800" dirty="0"/>
              <a:t>End of Module 3</a:t>
            </a:r>
            <a:endParaRPr lang="en-RU" sz="4800" dirty="0"/>
          </a:p>
        </p:txBody>
      </p:sp>
      <p:pic>
        <p:nvPicPr>
          <p:cNvPr id="9" name="Picture 8">
            <a:extLst>
              <a:ext uri="{FF2B5EF4-FFF2-40B4-BE49-F238E27FC236}">
                <a16:creationId xmlns:a16="http://schemas.microsoft.com/office/drawing/2014/main" id="{1FDBFF01-D5B6-8434-0008-AD825E1597BF}"/>
              </a:ext>
            </a:extLst>
          </p:cNvPr>
          <p:cNvPicPr>
            <a:picLocks noChangeAspect="1"/>
          </p:cNvPicPr>
          <p:nvPr/>
        </p:nvPicPr>
        <p:blipFill>
          <a:blip r:embed="rId2"/>
          <a:stretch>
            <a:fillRect/>
          </a:stretch>
        </p:blipFill>
        <p:spPr>
          <a:xfrm>
            <a:off x="914165" y="3944058"/>
            <a:ext cx="3369019" cy="2490321"/>
          </a:xfrm>
          <a:prstGeom prst="rect">
            <a:avLst/>
          </a:prstGeom>
        </p:spPr>
      </p:pic>
    </p:spTree>
    <p:extLst>
      <p:ext uri="{BB962C8B-B14F-4D97-AF65-F5344CB8AC3E}">
        <p14:creationId xmlns:p14="http://schemas.microsoft.com/office/powerpoint/2010/main" val="17887040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2D39601-6A6B-8040-9042-1174B1F1384C}"/>
              </a:ext>
            </a:extLst>
          </p:cNvPr>
          <p:cNvSpPr>
            <a:spLocks noGrp="1"/>
          </p:cNvSpPr>
          <p:nvPr>
            <p:ph type="body" sz="quarter" idx="27"/>
          </p:nvPr>
        </p:nvSpPr>
        <p:spPr>
          <a:xfrm>
            <a:off x="447067" y="1021388"/>
            <a:ext cx="5735072" cy="4510423"/>
          </a:xfrm>
        </p:spPr>
        <p:txBody>
          <a:bodyPr/>
          <a:lstStyle/>
          <a:p>
            <a:pPr algn="just">
              <a:lnSpc>
                <a:spcPct val="150000"/>
              </a:lnSpc>
            </a:pPr>
            <a:r>
              <a:rPr lang="en-IE" sz="2200" dirty="0"/>
              <a:t>There are many different types of digital content that will be relevant to you, especially when you are looking for employment. We will examine two main types of digital content creation now that can help you become more employable and develop your skills:</a:t>
            </a:r>
          </a:p>
          <a:p>
            <a:pPr marL="457200" indent="-457200" algn="just">
              <a:lnSpc>
                <a:spcPct val="150000"/>
              </a:lnSpc>
              <a:buFont typeface="+mj-lt"/>
              <a:buAutoNum type="arabicPeriod"/>
            </a:pPr>
            <a:r>
              <a:rPr lang="en-IE" sz="2200" dirty="0"/>
              <a:t>Creating a blog</a:t>
            </a:r>
          </a:p>
          <a:p>
            <a:pPr marL="457200" indent="-457200" algn="just">
              <a:lnSpc>
                <a:spcPct val="150000"/>
              </a:lnSpc>
              <a:buFont typeface="+mj-lt"/>
              <a:buAutoNum type="arabicPeriod"/>
            </a:pPr>
            <a:r>
              <a:rPr lang="en-IE" sz="2200" dirty="0"/>
              <a:t>Developing and Designing Infographics</a:t>
            </a:r>
          </a:p>
          <a:p>
            <a:pPr marL="457200" indent="-457200" algn="just">
              <a:lnSpc>
                <a:spcPct val="150000"/>
              </a:lnSpc>
              <a:buFont typeface="+mj-lt"/>
              <a:buAutoNum type="arabicPeriod"/>
            </a:pPr>
            <a:r>
              <a:rPr lang="en-IE" sz="2200" dirty="0"/>
              <a:t>Video Creation</a:t>
            </a:r>
          </a:p>
          <a:p>
            <a:pPr marL="457200" indent="-457200">
              <a:buFont typeface="+mj-lt"/>
              <a:buAutoNum type="arabicPeriod"/>
            </a:pPr>
            <a:endParaRPr lang="en-IE" b="1" dirty="0"/>
          </a:p>
          <a:p>
            <a:endParaRPr lang="en-IE" dirty="0"/>
          </a:p>
          <a:p>
            <a:endParaRPr lang="en-IE" dirty="0"/>
          </a:p>
        </p:txBody>
      </p:sp>
      <p:sp>
        <p:nvSpPr>
          <p:cNvPr id="4" name="Text Placeholder 3">
            <a:extLst>
              <a:ext uri="{FF2B5EF4-FFF2-40B4-BE49-F238E27FC236}">
                <a16:creationId xmlns:a16="http://schemas.microsoft.com/office/drawing/2014/main" id="{33CAE5B2-018B-004C-BF01-23090C140AC6}"/>
              </a:ext>
            </a:extLst>
          </p:cNvPr>
          <p:cNvSpPr>
            <a:spLocks noGrp="1"/>
          </p:cNvSpPr>
          <p:nvPr>
            <p:ph type="body" sz="quarter" idx="18"/>
          </p:nvPr>
        </p:nvSpPr>
        <p:spPr>
          <a:xfrm>
            <a:off x="437541" y="309492"/>
            <a:ext cx="5648934" cy="893144"/>
          </a:xfrm>
        </p:spPr>
        <p:txBody>
          <a:bodyPr>
            <a:normAutofit/>
          </a:bodyPr>
          <a:lstStyle/>
          <a:p>
            <a:r>
              <a:rPr lang="en-IE" dirty="0"/>
              <a:t>Types of Digital Content</a:t>
            </a:r>
            <a:endParaRPr lang="en-RU" dirty="0"/>
          </a:p>
        </p:txBody>
      </p:sp>
      <p:pic>
        <p:nvPicPr>
          <p:cNvPr id="6" name="Picture Placeholder 5">
            <a:extLst>
              <a:ext uri="{FF2B5EF4-FFF2-40B4-BE49-F238E27FC236}">
                <a16:creationId xmlns:a16="http://schemas.microsoft.com/office/drawing/2014/main" id="{270D35FF-D875-F74B-88BC-8D47F3F3512A}"/>
              </a:ext>
            </a:extLst>
          </p:cNvPr>
          <p:cNvPicPr>
            <a:picLocks noGrp="1" noChangeAspect="1"/>
          </p:cNvPicPr>
          <p:nvPr>
            <p:ph type="pic" sz="quarter" idx="17"/>
          </p:nvPr>
        </p:nvPicPr>
        <p:blipFill>
          <a:blip r:embed="rId2"/>
          <a:srcRect l="12980" r="12980"/>
          <a:stretch>
            <a:fillRect/>
          </a:stretch>
        </p:blipFill>
        <p:spPr/>
      </p:pic>
    </p:spTree>
    <p:extLst>
      <p:ext uri="{BB962C8B-B14F-4D97-AF65-F5344CB8AC3E}">
        <p14:creationId xmlns:p14="http://schemas.microsoft.com/office/powerpoint/2010/main" val="40839243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2C5B834-5EA5-B447-B057-89CCA841DC5B}"/>
              </a:ext>
            </a:extLst>
          </p:cNvPr>
          <p:cNvSpPr>
            <a:spLocks noGrp="1"/>
          </p:cNvSpPr>
          <p:nvPr>
            <p:ph type="body" sz="quarter" idx="16"/>
          </p:nvPr>
        </p:nvSpPr>
        <p:spPr>
          <a:xfrm>
            <a:off x="312458" y="968323"/>
            <a:ext cx="11102510" cy="4038015"/>
          </a:xfrm>
        </p:spPr>
        <p:txBody>
          <a:bodyPr/>
          <a:lstStyle/>
          <a:p>
            <a:pPr algn="just">
              <a:lnSpc>
                <a:spcPct val="150000"/>
              </a:lnSpc>
            </a:pPr>
            <a:r>
              <a:rPr lang="en-IE" sz="1800" dirty="0"/>
              <a:t>A blog is an online platform where you write posts about topics that interest you. Many people use blog posts as a form of journaling where they discuss their day to day lives. Other people might use blogs as a way to market a product or service that they have. Blogging can be a fantastic way of networking, showing off skills or information that you know, and to build an,. audience and loyal following that can be used to generate business in the future.</a:t>
            </a:r>
          </a:p>
          <a:p>
            <a:pPr algn="just">
              <a:lnSpc>
                <a:spcPct val="150000"/>
              </a:lnSpc>
            </a:pPr>
            <a:r>
              <a:rPr lang="en-IE" sz="1800" dirty="0"/>
              <a:t>There are two main forms of blogging. One is by posting on a specific website or social media platform. The other is to record yourself talking about something, which is often called “Vlogging” (which stands for video blogging).</a:t>
            </a:r>
          </a:p>
          <a:p>
            <a:pPr algn="just">
              <a:lnSpc>
                <a:spcPct val="150000"/>
              </a:lnSpc>
            </a:pPr>
            <a:r>
              <a:rPr lang="en-IE" sz="1800" dirty="0"/>
              <a:t>There are many platforms available that can host your blog. One of the most common is </a:t>
            </a:r>
            <a:r>
              <a:rPr lang="en-IE" sz="1800" dirty="0">
                <a:solidFill>
                  <a:srgbClr val="F9A169"/>
                </a:solidFill>
                <a:hlinkClick r:id="rId2">
                  <a:extLst>
                    <a:ext uri="{A12FA001-AC4F-418D-AE19-62706E023703}">
                      <ahyp:hlinkClr xmlns:ahyp="http://schemas.microsoft.com/office/drawing/2018/hyperlinkcolor" val="tx"/>
                    </a:ext>
                  </a:extLst>
                </a:hlinkClick>
              </a:rPr>
              <a:t>Wordpress</a:t>
            </a:r>
            <a:r>
              <a:rPr lang="en-IE" sz="1800" dirty="0"/>
              <a:t>, which we will look at more closely in the next few slides. Social media platforms can also be used, </a:t>
            </a:r>
            <a:r>
              <a:rPr lang="en-IE" sz="1800" dirty="0">
                <a:solidFill>
                  <a:srgbClr val="F9A169"/>
                </a:solidFill>
                <a:hlinkClick r:id="rId3">
                  <a:extLst>
                    <a:ext uri="{A12FA001-AC4F-418D-AE19-62706E023703}">
                      <ahyp:hlinkClr xmlns:ahyp="http://schemas.microsoft.com/office/drawing/2018/hyperlinkcolor" val="tx"/>
                    </a:ext>
                  </a:extLst>
                </a:hlinkClick>
              </a:rPr>
              <a:t>Twitter</a:t>
            </a:r>
            <a:r>
              <a:rPr lang="en-IE" sz="1800" dirty="0"/>
              <a:t> was originally intended to be a Micro-blogging platform. Try using </a:t>
            </a:r>
            <a:r>
              <a:rPr lang="en-IE" sz="1800" dirty="0">
                <a:solidFill>
                  <a:srgbClr val="F9A169"/>
                </a:solidFill>
                <a:hlinkClick r:id="rId4">
                  <a:extLst>
                    <a:ext uri="{A12FA001-AC4F-418D-AE19-62706E023703}">
                      <ahyp:hlinkClr xmlns:ahyp="http://schemas.microsoft.com/office/drawing/2018/hyperlinkcolor" val="tx"/>
                    </a:ext>
                  </a:extLst>
                </a:hlinkClick>
              </a:rPr>
              <a:t>Instagram</a:t>
            </a:r>
            <a:r>
              <a:rPr lang="en-IE" sz="1800" dirty="0"/>
              <a:t> for image based blogs, or try using </a:t>
            </a:r>
            <a:r>
              <a:rPr lang="en-IE" sz="1800" dirty="0">
                <a:solidFill>
                  <a:srgbClr val="F9A169"/>
                </a:solidFill>
                <a:hlinkClick r:id="rId5">
                  <a:extLst>
                    <a:ext uri="{A12FA001-AC4F-418D-AE19-62706E023703}">
                      <ahyp:hlinkClr xmlns:ahyp="http://schemas.microsoft.com/office/drawing/2018/hyperlinkcolor" val="tx"/>
                    </a:ext>
                  </a:extLst>
                </a:hlinkClick>
              </a:rPr>
              <a:t>YouTube, </a:t>
            </a:r>
            <a:r>
              <a:rPr lang="en-IE" sz="1800" dirty="0">
                <a:solidFill>
                  <a:srgbClr val="F9A169"/>
                </a:solidFill>
                <a:hlinkClick r:id="rId6">
                  <a:extLst>
                    <a:ext uri="{A12FA001-AC4F-418D-AE19-62706E023703}">
                      <ahyp:hlinkClr xmlns:ahyp="http://schemas.microsoft.com/office/drawing/2018/hyperlinkcolor" val="tx"/>
                    </a:ext>
                  </a:extLst>
                </a:hlinkClick>
              </a:rPr>
              <a:t>Facebook</a:t>
            </a:r>
            <a:r>
              <a:rPr lang="en-IE" sz="1800" dirty="0"/>
              <a:t> or </a:t>
            </a:r>
            <a:r>
              <a:rPr lang="en-IE" sz="1800" dirty="0">
                <a:solidFill>
                  <a:srgbClr val="F9A169"/>
                </a:solidFill>
                <a:hlinkClick r:id="rId7">
                  <a:extLst>
                    <a:ext uri="{A12FA001-AC4F-418D-AE19-62706E023703}">
                      <ahyp:hlinkClr xmlns:ahyp="http://schemas.microsoft.com/office/drawing/2018/hyperlinkcolor" val="tx"/>
                    </a:ext>
                  </a:extLst>
                </a:hlinkClick>
              </a:rPr>
              <a:t>TikTok</a:t>
            </a:r>
            <a:r>
              <a:rPr lang="en-IE" sz="1800" dirty="0"/>
              <a:t> for a video based blog. We will focus on video content later in this topic.</a:t>
            </a:r>
          </a:p>
        </p:txBody>
      </p:sp>
      <p:sp>
        <p:nvSpPr>
          <p:cNvPr id="3" name="Text Placeholder 2">
            <a:extLst>
              <a:ext uri="{FF2B5EF4-FFF2-40B4-BE49-F238E27FC236}">
                <a16:creationId xmlns:a16="http://schemas.microsoft.com/office/drawing/2014/main" id="{75EAE40D-9E96-D640-A3D5-6D42D7796328}"/>
              </a:ext>
            </a:extLst>
          </p:cNvPr>
          <p:cNvSpPr>
            <a:spLocks noGrp="1"/>
          </p:cNvSpPr>
          <p:nvPr>
            <p:ph type="body" sz="quarter" idx="18"/>
          </p:nvPr>
        </p:nvSpPr>
        <p:spPr>
          <a:xfrm>
            <a:off x="312458" y="270182"/>
            <a:ext cx="11097969" cy="609018"/>
          </a:xfrm>
        </p:spPr>
        <p:txBody>
          <a:bodyPr/>
          <a:lstStyle/>
          <a:p>
            <a:r>
              <a:rPr lang="en-IE" dirty="0">
                <a:solidFill>
                  <a:srgbClr val="8D5B98"/>
                </a:solidFill>
              </a:rPr>
              <a:t>Creating a Blog</a:t>
            </a:r>
            <a:endParaRPr lang="en-RU" dirty="0">
              <a:solidFill>
                <a:srgbClr val="8D5B98"/>
              </a:solidFill>
            </a:endParaRPr>
          </a:p>
        </p:txBody>
      </p:sp>
    </p:spTree>
    <p:extLst>
      <p:ext uri="{BB962C8B-B14F-4D97-AF65-F5344CB8AC3E}">
        <p14:creationId xmlns:p14="http://schemas.microsoft.com/office/powerpoint/2010/main" val="23048096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09F14A03-6670-32F2-7B46-4A391E6D6CBB}"/>
              </a:ext>
            </a:extLst>
          </p:cNvPr>
          <p:cNvPicPr>
            <a:picLocks noGrp="1" noChangeAspect="1"/>
          </p:cNvPicPr>
          <p:nvPr>
            <p:ph type="pic" sz="quarter" idx="17"/>
          </p:nvPr>
        </p:nvPicPr>
        <p:blipFill>
          <a:blip r:embed="rId2"/>
          <a:srcRect l="13820" r="13820"/>
          <a:stretch>
            <a:fillRect/>
          </a:stretch>
        </p:blipFill>
        <p:spPr>
          <a:xfrm>
            <a:off x="6421438" y="1073426"/>
            <a:ext cx="5770562" cy="5316537"/>
          </a:xfrm>
        </p:spPr>
      </p:pic>
      <p:sp>
        <p:nvSpPr>
          <p:cNvPr id="3" name="Text Placeholder 2">
            <a:extLst>
              <a:ext uri="{FF2B5EF4-FFF2-40B4-BE49-F238E27FC236}">
                <a16:creationId xmlns:a16="http://schemas.microsoft.com/office/drawing/2014/main" id="{DFC0EC75-0AC4-654F-89A2-6944C89965E0}"/>
              </a:ext>
            </a:extLst>
          </p:cNvPr>
          <p:cNvSpPr>
            <a:spLocks noGrp="1"/>
          </p:cNvSpPr>
          <p:nvPr>
            <p:ph type="body" sz="quarter" idx="27"/>
          </p:nvPr>
        </p:nvSpPr>
        <p:spPr>
          <a:xfrm>
            <a:off x="266700" y="982317"/>
            <a:ext cx="5965135" cy="4739024"/>
          </a:xfrm>
        </p:spPr>
        <p:txBody>
          <a:bodyPr/>
          <a:lstStyle/>
          <a:p>
            <a:pPr algn="just">
              <a:lnSpc>
                <a:spcPct val="150000"/>
              </a:lnSpc>
            </a:pPr>
            <a:r>
              <a:rPr lang="en-IE" sz="2000" dirty="0">
                <a:solidFill>
                  <a:schemeClr val="tx1"/>
                </a:solidFill>
              </a:rPr>
              <a:t>Wordpress is the largest blogging platform, and the most basic version is free to use. </a:t>
            </a:r>
            <a:r>
              <a:rPr lang="en-US" sz="2000" dirty="0">
                <a:solidFill>
                  <a:schemeClr val="tx1"/>
                </a:solidFill>
              </a:rPr>
              <a:t>Wordpress has a large array of third-party plugins, allowing Wordpress to be used with many other tools and offers consistent usage between mobile and computer browsing.</a:t>
            </a:r>
          </a:p>
          <a:p>
            <a:pPr algn="just">
              <a:lnSpc>
                <a:spcPct val="150000"/>
              </a:lnSpc>
            </a:pPr>
            <a:r>
              <a:rPr lang="en-US" sz="2000" dirty="0">
                <a:solidFill>
                  <a:schemeClr val="tx1"/>
                </a:solidFill>
              </a:rPr>
              <a:t>It is regularly used by individuals and </a:t>
            </a:r>
            <a:r>
              <a:rPr lang="en-US" sz="2000" dirty="0" err="1">
                <a:solidFill>
                  <a:schemeClr val="tx1"/>
                </a:solidFill>
              </a:rPr>
              <a:t>organisations</a:t>
            </a:r>
            <a:r>
              <a:rPr lang="en-US" sz="2000" dirty="0">
                <a:solidFill>
                  <a:schemeClr val="tx1"/>
                </a:solidFill>
              </a:rPr>
              <a:t> to create a website as well as a blogging space for the </a:t>
            </a:r>
            <a:r>
              <a:rPr lang="en-US" sz="2000" dirty="0" err="1">
                <a:solidFill>
                  <a:schemeClr val="tx1"/>
                </a:solidFill>
              </a:rPr>
              <a:t>organisation</a:t>
            </a:r>
            <a:r>
              <a:rPr lang="en-US" sz="2000" dirty="0">
                <a:solidFill>
                  <a:schemeClr val="tx1"/>
                </a:solidFill>
              </a:rPr>
              <a:t>.</a:t>
            </a:r>
          </a:p>
          <a:p>
            <a:pPr algn="just">
              <a:lnSpc>
                <a:spcPct val="150000"/>
              </a:lnSpc>
            </a:pPr>
            <a:r>
              <a:rPr lang="en-US" sz="2000" dirty="0">
                <a:cs typeface="Calibri"/>
              </a:rPr>
              <a:t>Tool Website: </a:t>
            </a:r>
            <a:r>
              <a:rPr lang="en-US" sz="1800" dirty="0">
                <a:solidFill>
                  <a:srgbClr val="F9A169"/>
                </a:solidFill>
                <a:hlinkClick r:id="rId3">
                  <a:extLst>
                    <a:ext uri="{A12FA001-AC4F-418D-AE19-62706E023703}">
                      <ahyp:hlinkClr xmlns:ahyp="http://schemas.microsoft.com/office/drawing/2018/hyperlinkcolor" val="tx"/>
                    </a:ext>
                  </a:extLst>
                </a:hlinkClick>
              </a:rPr>
              <a:t>WordPress.com: Create a Free Website or Blog</a:t>
            </a:r>
            <a:endParaRPr lang="en-US" sz="1800" dirty="0">
              <a:solidFill>
                <a:srgbClr val="F9A169"/>
              </a:solidFill>
              <a:cs typeface="Calibri"/>
            </a:endParaRPr>
          </a:p>
          <a:p>
            <a:endParaRPr lang="en-US" dirty="0">
              <a:solidFill>
                <a:schemeClr val="tx1"/>
              </a:solidFill>
            </a:endParaRPr>
          </a:p>
          <a:p>
            <a:endParaRPr lang="en-RU" dirty="0">
              <a:solidFill>
                <a:schemeClr val="tx1"/>
              </a:solidFill>
            </a:endParaRPr>
          </a:p>
        </p:txBody>
      </p:sp>
      <p:sp>
        <p:nvSpPr>
          <p:cNvPr id="4" name="Text Placeholder 3">
            <a:extLst>
              <a:ext uri="{FF2B5EF4-FFF2-40B4-BE49-F238E27FC236}">
                <a16:creationId xmlns:a16="http://schemas.microsoft.com/office/drawing/2014/main" id="{3EDBFC09-B9C7-894B-B17D-930881A48D69}"/>
              </a:ext>
            </a:extLst>
          </p:cNvPr>
          <p:cNvSpPr>
            <a:spLocks noGrp="1"/>
          </p:cNvSpPr>
          <p:nvPr>
            <p:ph type="body" sz="quarter" idx="18"/>
          </p:nvPr>
        </p:nvSpPr>
        <p:spPr>
          <a:xfrm>
            <a:off x="275616" y="309491"/>
            <a:ext cx="5648934" cy="763935"/>
          </a:xfrm>
        </p:spPr>
        <p:txBody>
          <a:bodyPr>
            <a:normAutofit fontScale="92500"/>
          </a:bodyPr>
          <a:lstStyle/>
          <a:p>
            <a:r>
              <a:rPr lang="en-US" dirty="0">
                <a:solidFill>
                  <a:srgbClr val="8D5B98"/>
                </a:solidFill>
              </a:rPr>
              <a:t>Creating a Blog on Wordpress</a:t>
            </a:r>
            <a:endParaRPr lang="en-RU" dirty="0">
              <a:solidFill>
                <a:srgbClr val="8D5B98"/>
              </a:solidFill>
            </a:endParaRPr>
          </a:p>
        </p:txBody>
      </p:sp>
      <p:pic>
        <p:nvPicPr>
          <p:cNvPr id="2" name="Picture 3" descr="Logo, company name&#10;&#10;Description automatically generated">
            <a:extLst>
              <a:ext uri="{FF2B5EF4-FFF2-40B4-BE49-F238E27FC236}">
                <a16:creationId xmlns:a16="http://schemas.microsoft.com/office/drawing/2014/main" id="{4C3A4A03-CB55-F607-4CC3-4F7D82D2D711}"/>
              </a:ext>
            </a:extLst>
          </p:cNvPr>
          <p:cNvPicPr>
            <a:picLocks noChangeAspect="1"/>
          </p:cNvPicPr>
          <p:nvPr/>
        </p:nvPicPr>
        <p:blipFill>
          <a:blip r:embed="rId4"/>
          <a:stretch>
            <a:fillRect/>
          </a:stretch>
        </p:blipFill>
        <p:spPr>
          <a:xfrm>
            <a:off x="7764830" y="-189571"/>
            <a:ext cx="3083778" cy="1416205"/>
          </a:xfrm>
          <a:prstGeom prst="rect">
            <a:avLst/>
          </a:prstGeom>
        </p:spPr>
      </p:pic>
    </p:spTree>
    <p:extLst>
      <p:ext uri="{BB962C8B-B14F-4D97-AF65-F5344CB8AC3E}">
        <p14:creationId xmlns:p14="http://schemas.microsoft.com/office/powerpoint/2010/main" val="31266829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674092E-DDBA-3142-BFA3-6FF47CD5E411}"/>
              </a:ext>
            </a:extLst>
          </p:cNvPr>
          <p:cNvSpPr>
            <a:spLocks noGrp="1"/>
          </p:cNvSpPr>
          <p:nvPr>
            <p:ph type="body" sz="quarter" idx="16"/>
          </p:nvPr>
        </p:nvSpPr>
        <p:spPr>
          <a:xfrm>
            <a:off x="447065" y="1048673"/>
            <a:ext cx="11102510" cy="4660015"/>
          </a:xfrm>
        </p:spPr>
        <p:txBody>
          <a:bodyPr>
            <a:normAutofit fontScale="85000" lnSpcReduction="20000"/>
          </a:bodyPr>
          <a:lstStyle/>
          <a:p>
            <a:pPr algn="just">
              <a:lnSpc>
                <a:spcPct val="150000"/>
              </a:lnSpc>
            </a:pPr>
            <a:r>
              <a:rPr lang="en-US" b="1" dirty="0"/>
              <a:t>There are many benefits to Wordpress, such as:</a:t>
            </a:r>
          </a:p>
          <a:p>
            <a:pPr marL="342900" indent="-342900" algn="just">
              <a:lnSpc>
                <a:spcPct val="150000"/>
              </a:lnSpc>
              <a:buChar char="•"/>
            </a:pPr>
            <a:r>
              <a:rPr lang="en-IE" dirty="0">
                <a:cs typeface="Calibri"/>
              </a:rPr>
              <a:t>Very easy to use. You can organise and create content without any prior website management knowledge.</a:t>
            </a:r>
          </a:p>
          <a:p>
            <a:pPr marL="342900" indent="-342900" algn="just">
              <a:lnSpc>
                <a:spcPct val="150000"/>
              </a:lnSpc>
              <a:buChar char="•"/>
            </a:pPr>
            <a:r>
              <a:rPr lang="en-IE" dirty="0">
                <a:cs typeface="Calibri"/>
              </a:rPr>
              <a:t>Many plugins are available, which means you can fully customise Wordpress websites.</a:t>
            </a:r>
          </a:p>
          <a:p>
            <a:pPr marL="342900" indent="-342900" algn="just">
              <a:lnSpc>
                <a:spcPct val="150000"/>
              </a:lnSpc>
              <a:buChar char="•"/>
            </a:pPr>
            <a:r>
              <a:rPr lang="en-US" dirty="0">
                <a:ea typeface="+mn-lt"/>
                <a:cs typeface="+mn-lt"/>
              </a:rPr>
              <a:t>Lots of themes are available allowing for consistency between mobile and web versions of your website.</a:t>
            </a:r>
          </a:p>
          <a:p>
            <a:pPr algn="just">
              <a:lnSpc>
                <a:spcPct val="150000"/>
              </a:lnSpc>
            </a:pPr>
            <a:r>
              <a:rPr lang="en-US" b="1" dirty="0">
                <a:ea typeface="+mn-lt"/>
                <a:cs typeface="+mn-lt"/>
              </a:rPr>
              <a:t>Some drawbacks to Wordpress include:</a:t>
            </a:r>
          </a:p>
          <a:p>
            <a:pPr marL="342900" indent="-342900" algn="just">
              <a:lnSpc>
                <a:spcPct val="150000"/>
              </a:lnSpc>
              <a:buChar char="•"/>
            </a:pPr>
            <a:r>
              <a:rPr lang="en-IE" dirty="0">
                <a:cs typeface="Calibri"/>
              </a:rPr>
              <a:t>Over customisation may cause your website to "break".</a:t>
            </a:r>
          </a:p>
          <a:p>
            <a:pPr marL="342900" indent="-342900" algn="just">
              <a:lnSpc>
                <a:spcPct val="150000"/>
              </a:lnSpc>
              <a:buChar char="•"/>
            </a:pPr>
            <a:r>
              <a:rPr lang="en-IE" dirty="0">
                <a:cs typeface="Calibri"/>
              </a:rPr>
              <a:t>Due to Wordpress being open source, it could be targeted by potential hackers.</a:t>
            </a:r>
          </a:p>
          <a:p>
            <a:endParaRPr lang="en-US" dirty="0">
              <a:ea typeface="+mn-lt"/>
              <a:cs typeface="+mn-lt"/>
            </a:endParaRPr>
          </a:p>
          <a:p>
            <a:endParaRPr lang="en-US" dirty="0"/>
          </a:p>
          <a:p>
            <a:endParaRPr lang="en-RU" dirty="0"/>
          </a:p>
          <a:p>
            <a:endParaRPr lang="en-RU" dirty="0"/>
          </a:p>
        </p:txBody>
      </p:sp>
      <p:sp>
        <p:nvSpPr>
          <p:cNvPr id="3" name="Text Placeholder 2">
            <a:extLst>
              <a:ext uri="{FF2B5EF4-FFF2-40B4-BE49-F238E27FC236}">
                <a16:creationId xmlns:a16="http://schemas.microsoft.com/office/drawing/2014/main" id="{32EB6ED7-3A05-2C48-9A52-EA72CCCC7356}"/>
              </a:ext>
            </a:extLst>
          </p:cNvPr>
          <p:cNvSpPr>
            <a:spLocks noGrp="1"/>
          </p:cNvSpPr>
          <p:nvPr>
            <p:ph type="body" sz="quarter" idx="18"/>
          </p:nvPr>
        </p:nvSpPr>
        <p:spPr/>
        <p:txBody>
          <a:bodyPr>
            <a:normAutofit/>
          </a:bodyPr>
          <a:lstStyle/>
          <a:p>
            <a:r>
              <a:rPr lang="en-US" dirty="0">
                <a:solidFill>
                  <a:srgbClr val="8D5B98"/>
                </a:solidFill>
              </a:rPr>
              <a:t>Pros and Cons of Wordpress</a:t>
            </a:r>
          </a:p>
          <a:p>
            <a:endParaRPr lang="en-RU" dirty="0"/>
          </a:p>
        </p:txBody>
      </p:sp>
      <p:pic>
        <p:nvPicPr>
          <p:cNvPr id="6" name="Picture 3" descr="Logo, company name&#10;&#10;Description automatically generated">
            <a:extLst>
              <a:ext uri="{FF2B5EF4-FFF2-40B4-BE49-F238E27FC236}">
                <a16:creationId xmlns:a16="http://schemas.microsoft.com/office/drawing/2014/main" id="{3FD9E76F-CADA-F7FA-0751-F243803C2C61}"/>
              </a:ext>
            </a:extLst>
          </p:cNvPr>
          <p:cNvPicPr>
            <a:picLocks noChangeAspect="1"/>
          </p:cNvPicPr>
          <p:nvPr/>
        </p:nvPicPr>
        <p:blipFill>
          <a:blip r:embed="rId2"/>
          <a:stretch>
            <a:fillRect/>
          </a:stretch>
        </p:blipFill>
        <p:spPr>
          <a:xfrm>
            <a:off x="7764830" y="-189571"/>
            <a:ext cx="3083778" cy="1416205"/>
          </a:xfrm>
          <a:prstGeom prst="rect">
            <a:avLst/>
          </a:prstGeom>
        </p:spPr>
      </p:pic>
    </p:spTree>
    <p:extLst>
      <p:ext uri="{BB962C8B-B14F-4D97-AF65-F5344CB8AC3E}">
        <p14:creationId xmlns:p14="http://schemas.microsoft.com/office/powerpoint/2010/main" val="3801679587"/>
      </p:ext>
    </p:extLst>
  </p:cSld>
  <p:clrMapOvr>
    <a:masterClrMapping/>
  </p:clrMapOvr>
</p:sld>
</file>

<file path=ppt/theme/theme1.xml><?xml version="1.0" encoding="utf-8"?>
<a:theme xmlns:a="http://schemas.openxmlformats.org/drawingml/2006/main" name="Office Theme">
  <a:themeElements>
    <a:clrScheme name="Gre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12">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2E5D6652-50A6-4F01-B2F1-45B8F987AC0B}">
  <we:reference id="wa104379997" version="2.0.0.0" store="en-US" storeType="OMEX"/>
  <we:alternateReferences>
    <we:reference id="WA104379997" version="2.0.0.0"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0</TotalTime>
  <Words>5537</Words>
  <Application>Microsoft Office PowerPoint</Application>
  <PresentationFormat>Widescreen</PresentationFormat>
  <Paragraphs>319</Paragraphs>
  <Slides>58</Slides>
  <Notes>0</Notes>
  <HiddenSlides>0</HiddenSlides>
  <MMClips>7</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58</vt:i4>
      </vt:variant>
    </vt:vector>
  </HeadingPairs>
  <TitlesOfParts>
    <vt:vector size="65" baseType="lpstr">
      <vt:lpstr>Arial</vt:lpstr>
      <vt:lpstr>Avenir Book</vt:lpstr>
      <vt:lpstr>Calibri</vt:lpstr>
      <vt:lpstr>Calibri Light</vt:lpstr>
      <vt:lpstr>Quattrocento Sans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Yasmin Akhtar</cp:lastModifiedBy>
  <cp:revision>191</cp:revision>
  <dcterms:created xsi:type="dcterms:W3CDTF">2019-11-20T14:08:21Z</dcterms:created>
  <dcterms:modified xsi:type="dcterms:W3CDTF">2022-12-22T12:11:10Z</dcterms:modified>
</cp:coreProperties>
</file>